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85D617-F1BD-4B7C-B8DA-F1305911EB7B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FFA38D-7F80-45E6-8397-115E55D903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5D617-F1BD-4B7C-B8DA-F1305911EB7B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FA38D-7F80-45E6-8397-115E55D903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5D617-F1BD-4B7C-B8DA-F1305911EB7B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FA38D-7F80-45E6-8397-115E55D903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5D617-F1BD-4B7C-B8DA-F1305911EB7B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FA38D-7F80-45E6-8397-115E55D9034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5D617-F1BD-4B7C-B8DA-F1305911EB7B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FA38D-7F80-45E6-8397-115E55D9034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5D617-F1BD-4B7C-B8DA-F1305911EB7B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FA38D-7F80-45E6-8397-115E55D9034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5D617-F1BD-4B7C-B8DA-F1305911EB7B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FA38D-7F80-45E6-8397-115E55D9034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5D617-F1BD-4B7C-B8DA-F1305911EB7B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FA38D-7F80-45E6-8397-115E55D9034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85D617-F1BD-4B7C-B8DA-F1305911EB7B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FA38D-7F80-45E6-8397-115E55D903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85D617-F1BD-4B7C-B8DA-F1305911EB7B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FFA38D-7F80-45E6-8397-115E55D9034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85D617-F1BD-4B7C-B8DA-F1305911EB7B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FFA38D-7F80-45E6-8397-115E55D9034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85D617-F1BD-4B7C-B8DA-F1305911EB7B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FFA38D-7F80-45E6-8397-115E55D903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Модуль действительного числа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08520" y="5301208"/>
            <a:ext cx="3560440" cy="1775048"/>
          </a:xfrm>
        </p:spPr>
        <p:txBody>
          <a:bodyPr>
            <a:normAutofit/>
          </a:bodyPr>
          <a:lstStyle/>
          <a:p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  Координата </a:t>
            </a:r>
            <a:r>
              <a:rPr lang="ru-RU" dirty="0"/>
              <a:t>точки </a:t>
            </a:r>
            <a:r>
              <a:rPr lang="ru-RU" b="1" dirty="0" smtClean="0">
                <a:solidFill>
                  <a:srgbClr val="00B0F0"/>
                </a:solidFill>
              </a:rPr>
              <a:t>М</a:t>
            </a:r>
            <a:r>
              <a:rPr lang="ru-RU" dirty="0"/>
              <a:t> </a:t>
            </a:r>
            <a:r>
              <a:rPr lang="ru-RU" dirty="0" smtClean="0"/>
              <a:t>равна </a:t>
            </a:r>
            <a:r>
              <a:rPr lang="ru-RU" b="1" dirty="0" smtClean="0">
                <a:solidFill>
                  <a:srgbClr val="00B0F0"/>
                </a:solidFill>
              </a:rPr>
              <a:t>– 4</a:t>
            </a:r>
            <a:r>
              <a:rPr lang="ru-RU" dirty="0" smtClean="0"/>
              <a:t>. </a:t>
            </a:r>
            <a:r>
              <a:rPr lang="ru-RU" dirty="0"/>
              <a:t>Расстояние от </a:t>
            </a:r>
            <a:r>
              <a:rPr lang="ru-RU" dirty="0" smtClean="0"/>
              <a:t>точки </a:t>
            </a:r>
            <a:r>
              <a:rPr lang="ru-RU" b="1" dirty="0">
                <a:solidFill>
                  <a:srgbClr val="00B0F0"/>
                </a:solidFill>
              </a:rPr>
              <a:t>М</a:t>
            </a:r>
            <a:r>
              <a:rPr lang="ru-RU" dirty="0"/>
              <a:t> </a:t>
            </a:r>
            <a:r>
              <a:rPr lang="ru-RU" dirty="0" smtClean="0"/>
              <a:t>до начала</a:t>
            </a:r>
            <a:r>
              <a:rPr lang="ru-RU" dirty="0"/>
              <a:t> </a:t>
            </a:r>
            <a:r>
              <a:rPr lang="ru-RU" dirty="0" smtClean="0"/>
              <a:t>координат </a:t>
            </a:r>
            <a:r>
              <a:rPr lang="ru-RU" b="1" dirty="0" smtClean="0">
                <a:solidFill>
                  <a:srgbClr val="00B0F0"/>
                </a:solidFill>
              </a:rPr>
              <a:t>О</a:t>
            </a:r>
            <a:r>
              <a:rPr lang="ru-RU" dirty="0"/>
              <a:t> </a:t>
            </a:r>
            <a:r>
              <a:rPr lang="ru-RU" dirty="0" smtClean="0"/>
              <a:t>равно</a:t>
            </a:r>
            <a:r>
              <a:rPr lang="ru-RU" dirty="0"/>
              <a:t> </a:t>
            </a:r>
            <a:r>
              <a:rPr lang="ru-RU" dirty="0" smtClean="0"/>
              <a:t>четырем</a:t>
            </a:r>
            <a:r>
              <a:rPr lang="ru-RU" dirty="0"/>
              <a:t> </a:t>
            </a:r>
            <a:r>
              <a:rPr lang="ru-RU" dirty="0" smtClean="0"/>
              <a:t>единичным отрезкам.</a:t>
            </a:r>
            <a:r>
              <a:rPr lang="ru-RU" dirty="0"/>
              <a:t>  </a:t>
            </a:r>
            <a:endParaRPr lang="ru-RU" dirty="0" smtClean="0"/>
          </a:p>
          <a:p>
            <a:pPr>
              <a:buNone/>
            </a:pP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smtClean="0">
                <a:solidFill>
                  <a:srgbClr val="00B0F0"/>
                </a:solidFill>
              </a:rPr>
              <a:t>          </a:t>
            </a:r>
            <a:r>
              <a:rPr lang="ru-RU" b="1" dirty="0" smtClean="0">
                <a:solidFill>
                  <a:srgbClr val="00B0F0"/>
                </a:solidFill>
              </a:rPr>
              <a:t>|– 4| = 4 </a:t>
            </a:r>
            <a:r>
              <a:rPr lang="ru-RU" b="1" dirty="0">
                <a:solidFill>
                  <a:srgbClr val="00B0F0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Модуль числа </a:t>
            </a:r>
            <a:r>
              <a:rPr lang="ru-RU" b="1" dirty="0" smtClean="0">
                <a:solidFill>
                  <a:srgbClr val="00B0F0"/>
                </a:solidFill>
              </a:rPr>
              <a:t>4</a:t>
            </a:r>
            <a:r>
              <a:rPr lang="ru-RU" dirty="0"/>
              <a:t> </a:t>
            </a:r>
            <a:r>
              <a:rPr lang="ru-RU" dirty="0" smtClean="0"/>
              <a:t>равен</a:t>
            </a:r>
            <a:r>
              <a:rPr lang="ru-RU" dirty="0"/>
              <a:t> </a:t>
            </a:r>
            <a:r>
              <a:rPr lang="ru-RU" b="1" dirty="0" smtClean="0">
                <a:solidFill>
                  <a:srgbClr val="00B0F0"/>
                </a:solidFill>
              </a:rPr>
              <a:t>4</a:t>
            </a:r>
            <a:r>
              <a:rPr lang="ru-RU" dirty="0"/>
              <a:t> </a:t>
            </a:r>
            <a:r>
              <a:rPr lang="ru-RU" dirty="0" smtClean="0"/>
              <a:t>, </a:t>
            </a:r>
            <a:r>
              <a:rPr lang="ru-RU" dirty="0"/>
              <a:t>так как </a:t>
            </a:r>
            <a:r>
              <a:rPr lang="ru-RU" dirty="0" smtClean="0"/>
              <a:t>точка </a:t>
            </a:r>
            <a:r>
              <a:rPr lang="ru-RU" b="1" dirty="0" smtClean="0">
                <a:solidFill>
                  <a:srgbClr val="00B0F0"/>
                </a:solidFill>
              </a:rPr>
              <a:t>N</a:t>
            </a:r>
            <a:r>
              <a:rPr lang="ru-RU" dirty="0" smtClean="0"/>
              <a:t> </a:t>
            </a:r>
            <a:r>
              <a:rPr lang="ru-RU" dirty="0"/>
              <a:t>удалена от </a:t>
            </a:r>
            <a:r>
              <a:rPr lang="ru-RU" dirty="0" smtClean="0"/>
              <a:t>начала отсчета </a:t>
            </a:r>
            <a:r>
              <a:rPr lang="ru-RU" dirty="0"/>
              <a:t>на </a:t>
            </a:r>
            <a:r>
              <a:rPr lang="ru-RU" dirty="0" smtClean="0"/>
              <a:t>четыре</a:t>
            </a:r>
            <a:r>
              <a:rPr lang="ru-RU" dirty="0"/>
              <a:t> </a:t>
            </a:r>
            <a:r>
              <a:rPr lang="ru-RU" dirty="0" smtClean="0"/>
              <a:t>единичных </a:t>
            </a:r>
            <a:r>
              <a:rPr lang="ru-RU" dirty="0"/>
              <a:t>отрезка. 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/>
              <a:t> </a:t>
            </a:r>
            <a:r>
              <a:rPr lang="ru-RU" dirty="0" smtClean="0"/>
              <a:t>     </a:t>
            </a:r>
            <a:r>
              <a:rPr lang="ru-RU" b="1" dirty="0" smtClean="0">
                <a:solidFill>
                  <a:srgbClr val="00B0F0"/>
                </a:solidFill>
              </a:rPr>
              <a:t>| 4 | =  4 </a:t>
            </a: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Что такое модуль?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 descr="модуль числ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556792"/>
            <a:ext cx="5715000" cy="9525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B0F0"/>
                </a:solidFill>
              </a:rPr>
              <a:t>    Модулем </a:t>
            </a:r>
            <a:r>
              <a:rPr lang="ru-RU" b="1" smtClean="0">
                <a:solidFill>
                  <a:srgbClr val="00B0F0"/>
                </a:solidFill>
              </a:rPr>
              <a:t>числа действительного </a:t>
            </a:r>
            <a:r>
              <a:rPr lang="ru-RU" b="1" i="1" dirty="0" err="1" smtClean="0">
                <a:solidFill>
                  <a:srgbClr val="00B0F0"/>
                </a:solidFill>
              </a:rPr>
              <a:t>a</a:t>
            </a:r>
            <a:r>
              <a:rPr lang="ru-RU" b="1" dirty="0" smtClean="0"/>
              <a:t> </a:t>
            </a:r>
            <a:r>
              <a:rPr lang="ru-RU" dirty="0" smtClean="0"/>
              <a:t>называют расстояние (в единичных отрезках)</a:t>
            </a:r>
            <a:r>
              <a:rPr lang="ru-RU" i="1" dirty="0" smtClean="0"/>
              <a:t> </a:t>
            </a:r>
            <a:r>
              <a:rPr lang="ru-RU" dirty="0" smtClean="0"/>
              <a:t>от начала координат до точки  </a:t>
            </a:r>
            <a:r>
              <a:rPr lang="ru-RU" i="1" dirty="0" err="1" smtClean="0"/>
              <a:t>a</a:t>
            </a:r>
            <a:r>
              <a:rPr lang="ru-RU" dirty="0" smtClean="0"/>
              <a:t>.  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  </a:t>
            </a:r>
            <a:endParaRPr lang="ru-RU" b="1" dirty="0" smtClean="0"/>
          </a:p>
          <a:p>
            <a:pPr>
              <a:buNone/>
            </a:pPr>
            <a:endParaRPr lang="ru-RU" sz="3500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sz="3500" b="1" dirty="0" smtClean="0">
                <a:solidFill>
                  <a:srgbClr val="00B0F0"/>
                </a:solidFill>
              </a:rPr>
              <a:t>            </a:t>
            </a:r>
            <a:r>
              <a:rPr lang="ru-RU" sz="3500" b="1" u="sng" dirty="0" smtClean="0">
                <a:solidFill>
                  <a:srgbClr val="00B0F0"/>
                </a:solidFill>
              </a:rPr>
              <a:t>Модуль числа 0 равен 0</a:t>
            </a:r>
            <a:r>
              <a:rPr lang="ru-RU" b="1" dirty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3" name="Picture 1" descr="C:\Users\admin\AppData\Local\Microsoft\Windows\Temporary Internet Files\Content.IE5\8CP8CMVD\MC90044212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05064"/>
            <a:ext cx="1728192" cy="1728192"/>
          </a:xfrm>
          <a:prstGeom prst="rect">
            <a:avLst/>
          </a:prstGeom>
          <a:noFill/>
        </p:spPr>
      </p:pic>
      <p:pic>
        <p:nvPicPr>
          <p:cNvPr id="3075" name="Picture 3" descr="http://galina.shh.com.ua/wp-content/uploads/2012/09/%D0%90%D0%B1%D1%81%D0%BE%D0%BB%D1%8E%D1%82%D0%BD%D0%B0%D1%8F-%D0%B2%D0%B5%D0%BB%D0%B8%D1%87%D0%B8%D0%BD%D0%B0-%D0%BC%D0%BE%D0%B4%D1%83%D0%BB%D1%8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2708920"/>
            <a:ext cx="3180331" cy="189917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     </a:t>
            </a:r>
            <a:r>
              <a:rPr lang="ru-RU" b="1" u="sng" dirty="0" smtClean="0">
                <a:solidFill>
                  <a:srgbClr val="00B0F0"/>
                </a:solidFill>
              </a:rPr>
              <a:t>Модуль </a:t>
            </a:r>
            <a:r>
              <a:rPr lang="ru-RU" b="1" u="sng" dirty="0">
                <a:solidFill>
                  <a:srgbClr val="00B0F0"/>
                </a:solidFill>
              </a:rPr>
              <a:t>числа не может быть отрицательным</a:t>
            </a:r>
            <a:r>
              <a:rPr lang="ru-RU" b="1" u="sng" dirty="0" smtClean="0">
                <a:solidFill>
                  <a:srgbClr val="00B0F0"/>
                </a:solidFill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Для положительного числа и нуля он равен самому числу, </a:t>
            </a:r>
            <a:r>
              <a:rPr lang="ru-RU" dirty="0" smtClean="0"/>
              <a:t>а </a:t>
            </a:r>
            <a:r>
              <a:rPr lang="ru-RU" dirty="0"/>
              <a:t>для отрицательного — противоположному числу. 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 </a:t>
            </a:r>
            <a:r>
              <a:rPr lang="ru-RU" b="1" dirty="0" smtClean="0">
                <a:solidFill>
                  <a:srgbClr val="00B0F0"/>
                </a:solidFill>
              </a:rPr>
              <a:t>Противоположные </a:t>
            </a:r>
            <a:r>
              <a:rPr lang="ru-RU" b="1" dirty="0">
                <a:solidFill>
                  <a:srgbClr val="00B0F0"/>
                </a:solidFill>
              </a:rPr>
              <a:t>числа имеют равные модули: </a:t>
            </a:r>
            <a:endParaRPr lang="ru-RU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ru-RU" b="1" dirty="0">
                <a:solidFill>
                  <a:srgbClr val="00B0F0"/>
                </a:solidFill>
              </a:rPr>
              <a:t> </a:t>
            </a:r>
            <a:r>
              <a:rPr lang="ru-RU" b="1" dirty="0" smtClean="0">
                <a:solidFill>
                  <a:srgbClr val="00B0F0"/>
                </a:solidFill>
              </a:rPr>
              <a:t>        |– </a:t>
            </a:r>
            <a:r>
              <a:rPr lang="ru-RU" b="1" dirty="0" err="1" smtClean="0">
                <a:solidFill>
                  <a:srgbClr val="00B0F0"/>
                </a:solidFill>
              </a:rPr>
              <a:t>a|=|a</a:t>
            </a:r>
            <a:r>
              <a:rPr lang="ru-RU" b="1" dirty="0" smtClean="0">
                <a:solidFill>
                  <a:srgbClr val="00B0F0"/>
                </a:solidFill>
              </a:rPr>
              <a:t> </a:t>
            </a:r>
            <a:r>
              <a:rPr lang="ru-RU" b="1" dirty="0">
                <a:solidFill>
                  <a:srgbClr val="00B0F0"/>
                </a:solidFill>
              </a:rPr>
              <a:t> </a:t>
            </a:r>
            <a:br>
              <a:rPr lang="ru-RU" b="1" dirty="0">
                <a:solidFill>
                  <a:srgbClr val="00B0F0"/>
                </a:solidFill>
              </a:rPr>
            </a:br>
            <a:r>
              <a:rPr lang="ru-RU" b="1" dirty="0">
                <a:solidFill>
                  <a:srgbClr val="00B0F0"/>
                </a:solidFill>
              </a:rPr>
              <a:t/>
            </a:r>
            <a:br>
              <a:rPr lang="ru-RU" b="1" dirty="0">
                <a:solidFill>
                  <a:srgbClr val="00B0F0"/>
                </a:solidFill>
              </a:rPr>
            </a:br>
            <a:r>
              <a:rPr lang="ru-RU" b="1" dirty="0">
                <a:solidFill>
                  <a:srgbClr val="00B0F0"/>
                </a:solidFill>
              </a:rPr>
              <a:t>    </a:t>
            </a:r>
            <a:r>
              <a:rPr lang="ru-RU" b="1" dirty="0" smtClean="0">
                <a:solidFill>
                  <a:srgbClr val="00B0F0"/>
                </a:solidFill>
              </a:rPr>
              <a:t>|8|= 8  </a:t>
            </a:r>
            <a:r>
              <a:rPr lang="ru-RU" b="1" dirty="0">
                <a:solidFill>
                  <a:srgbClr val="00B0F0"/>
                </a:solidFill>
              </a:rPr>
              <a:t>      </a:t>
            </a:r>
            <a:r>
              <a:rPr lang="ru-RU" b="1" dirty="0" smtClean="0">
                <a:solidFill>
                  <a:srgbClr val="00B0F0"/>
                </a:solidFill>
              </a:rPr>
              <a:t>|– 8|= 8</a:t>
            </a:r>
            <a:r>
              <a:rPr lang="ru-RU" b="1" dirty="0">
                <a:solidFill>
                  <a:srgbClr val="00B0F0"/>
                </a:solidFill>
              </a:rPr>
              <a:t>    </a:t>
            </a:r>
            <a:br>
              <a:rPr lang="ru-RU" b="1" dirty="0">
                <a:solidFill>
                  <a:srgbClr val="00B0F0"/>
                </a:solidFill>
              </a:rPr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                         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23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Модуль действительного числа</vt:lpstr>
      <vt:lpstr>Что такое модуль?</vt:lpstr>
      <vt:lpstr>Презентация PowerPoint</vt:lpstr>
      <vt:lpstr>Презентация PowerPoint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 действительного числа</dc:title>
  <dc:creator>admin</dc:creator>
  <cp:lastModifiedBy>Елена Михайловна</cp:lastModifiedBy>
  <cp:revision>4</cp:revision>
  <dcterms:created xsi:type="dcterms:W3CDTF">2013-12-04T15:09:11Z</dcterms:created>
  <dcterms:modified xsi:type="dcterms:W3CDTF">2015-12-28T12:44:02Z</dcterms:modified>
</cp:coreProperties>
</file>