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75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7" r:id="rId16"/>
    <p:sldId id="288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41" d="100"/>
          <a:sy n="41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6452"/>
            <a:ext cx="7772400" cy="23316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условий психологически комфортного пребывания ребенка в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853" y="5105400"/>
            <a:ext cx="8424936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психолог: Ермакова Зоя Алексеевна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№40 «Детский сад комбинированного вида»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im3-tub-ru.yandex.net/i?id=1d675b2bfb10cc895533a406c2713a8b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img3.imgbb.ru/d/7/e/d7ea9cfd3fca93a51d323fb5d2d3c63e_4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3843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комфортной среды для дошкольников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среде  должны быть отражены разные виды деятельности, содержание которых представлено с учетом особенностей развития детей в данном возрасте;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тематика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должна быть разнообразной,  весь комплекс представлен в каждой возрастной группе с многообразием игрового и дидактического материалов;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групповом помещении могут быть представлены не только традиционные, но новые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компоненты;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обеспечивает комфортность, функциональную надежность и безопасность. </a:t>
            </a:r>
          </a:p>
        </p:txBody>
      </p:sp>
    </p:spTree>
    <p:extLst>
      <p:ext uri="{BB962C8B-B14F-4D97-AF65-F5344CB8AC3E}">
        <p14:creationId xmlns:p14="http://schemas.microsoft.com/office/powerpoint/2010/main" val="18283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для возрастной группы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самостоятельной деятельности детей (игровой, двигательной, изобразительной, театрализованной и др.) которые реализуются в центрах (зонах), содержат разнообразные материалы для развивающих игр и занятий;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предоставления права выбора деятельности и реализации индивидуальных интересов и возможностей. </a:t>
            </a:r>
          </a:p>
        </p:txBody>
      </p:sp>
    </p:spTree>
    <p:extLst>
      <p:ext uri="{BB962C8B-B14F-4D97-AF65-F5344CB8AC3E}">
        <p14:creationId xmlns:p14="http://schemas.microsoft.com/office/powerpoint/2010/main" val="340480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и расположение предметов развивающей среды в пространстве групповых помещений должно быть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быть рационально – логичным и удобным для детей (библиотечку, настольно–печатные  игры  уместно сочетать с уютной зоной отдыха, где уже есть небольшой столик, пара детских кресел, диванчик, живые растения –  интеллектуальный отдых);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возрастным особенностям и потребностям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864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включать не только стационарную, но и мобильную мебель (« открытые ширмы», игровые столики со множеством отверстий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мебели, игрового и прочего оборудования в предметной среде должно отвечать требованиям техники безопасности, принципам функционального комфорта, позволять детям свободно перемещаться в пространстве;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санитарно – гигиеническим нормативным требованиям (мебель и прочее оборудование должно быть соразмерно росту ребёнка, должен соблюдаться световой режим в центрах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литературном и т.д.).</a:t>
            </a:r>
          </a:p>
        </p:txBody>
      </p:sp>
    </p:spTree>
    <p:extLst>
      <p:ext uri="{BB962C8B-B14F-4D97-AF65-F5344CB8AC3E}">
        <p14:creationId xmlns:p14="http://schemas.microsoft.com/office/powerpoint/2010/main" val="304981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посещать общие и групповые родительские собрания;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участвовать в педагогической и хозяйственной жизни ДОУ;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внимательно относиться к поручениям воспитателей и администрации ДОУ.</a:t>
            </a:r>
          </a:p>
          <a:p>
            <a:endParaRPr lang="ru-RU" dirty="0"/>
          </a:p>
        </p:txBody>
      </p:sp>
      <p:sp>
        <p:nvSpPr>
          <p:cNvPr id="4" name="AutoShape 2" descr="https://im3-tub-ru.yandex.net/i?id=faabd5bf87da2382868c0ba80a36ce4b&amp;n=33&amp;h=190&amp;w=3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3-tub-ru.yandex.net/i?id=faabd5bf87da2382868c0ba80a36ce4b&amp;n=33&amp;h=190&amp;w=36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refdb.ru/images/1355/2709705/m48287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08200"/>
            <a:ext cx="5184576" cy="244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5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Воспитатели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определенного климата в группе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развития личности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включение» собственных механизмов саморазвития ребенка через организацию педагогом развивающей среды, личностно ориентированного общения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ребенком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ему свободы выбора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развитии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способностей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атмосферы психологической защищенности, эмоционального комфорта.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36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для эмоционального благополучия каждого ребенка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обеспечивать соответствующую предметно-развивающую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среду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положительно-комфортный стиль общения воспитателя с ребенком, (общения педагогов группы между собой и с младшим воспитателем, общения воспитателя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родителями)</a:t>
            </a:r>
          </a:p>
          <a:p>
            <a:pPr algn="just"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общению воспитанников.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6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iev.kv.besplatka.ua/uploads/Messages/7/48/52/81/f2L1s30bG4nEp6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8736906" cy="68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Принимать каждого ребёнка таким, какой он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 (плохих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профессиональной деятельности опираться на добровольную помощь детей, включать их в организационные моменты по уходу за помещением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Быть затейником и участником детских игр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забав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затруднительных для ребёнка ситуациях ориентироваться на его возрастные и индивидуальные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 (быть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всегда вместе с ними, а не делать что-либо вместо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него)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Привлекать родителей к образовательному процессу и обращаться к ним за поддержкой в случаях нестандартных ситуаций</a:t>
            </a:r>
          </a:p>
        </p:txBody>
      </p:sp>
      <p:sp>
        <p:nvSpPr>
          <p:cNvPr id="4" name="AutoShape 2" descr="https://im0-tub-ru.yandex.net/i?id=8797c2542bdb244053abdf7a5d382860&amp;n=33&amp;h=190&amp;w=2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3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907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Диагностический инструментарий для воспитателей по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оценке психологического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климата в группе детского сада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эмоционального благополучия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ребенка»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53650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Цветовая диагностика «Домики»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.Цель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методики – определение эмоционального состояния, отражающего отношение ребенка к дошкольному учреждению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Тест на эмоциональное отношение ребёнка к детскому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Атмосфера моей ситуации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Педагогам можно проанализировать групповую ситуацию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Комфортность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сравнительная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уюта, удобства и удовлетворения, определяемая совокупностью положительных психологических и физиологических ощущений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4282"/>
            <a:ext cx="2929318" cy="25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32728"/>
            <a:ext cx="30963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0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Психологическая комфортность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состояние, возникающие в процессе жизнедеятельности ребенка, которое указывает на состояние радости, удовольствия, удовлетворения, испытываемые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находясь в учебном учреждении;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жизни, при которых любой человек чувствует себя спокойно, ему нет необходимости от кого-либо защищаться.</a:t>
            </a:r>
          </a:p>
        </p:txBody>
      </p:sp>
    </p:spTree>
    <p:extLst>
      <p:ext uri="{BB962C8B-B14F-4D97-AF65-F5344CB8AC3E}">
        <p14:creationId xmlns:p14="http://schemas.microsoft.com/office/powerpoint/2010/main" val="6841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96944" cy="61206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дошкольного образования придает ведущее значение воспитанию личности в каждом ребенке, чему способствует комфортная развивающая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предметно -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пространственная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среда дошкольного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образовательного учреждения</a:t>
            </a:r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licey86.ru/files/f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41168"/>
            <a:ext cx="4392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 дошкольной образовательной Организации, позволяет ребенку проявить собственную активность и наиболее полно реализовать себя.</a:t>
            </a:r>
          </a:p>
          <a:p>
            <a:endParaRPr lang="ru-RU" dirty="0"/>
          </a:p>
        </p:txBody>
      </p:sp>
      <p:pic>
        <p:nvPicPr>
          <p:cNvPr id="3074" name="Picture 2" descr="http://lib.convdocs.org/pars_docs/refs/255/254133/254133_html_8f0ef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678113" cy="23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определенным образом упорядоченное образовательное пространство, в котором осуществляется развивающее обучение и воспитание. В центре развивающей среды стоит образовательное учреждение, работающее в режиме развития и имеющее своей целью процесс становления личности ребенка, раскрытие его индивидуальных возможностей, формирования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познавательной активности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301791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maam.ru/upload/blogs/cd1a9280ae4d10a95fd2a98595c28c0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59228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создать необходимые предпосылки для развития внутренней активности ребенка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предоставить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каждому ребенку возможность самоутвердиться в наиболее значимых для него сферах жизнедеятельности, в максимальной степени раскрывающих его индивидуальные качества и способности;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ввести стиль взаимоотношений, обеспечивающих любовь и уважение к личности каждого ребенка;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искать пути, способы и средства максимально полного раскрытия личности каждого ребенка, проявления и развития его индивидуальности;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ориентироваться на активные методы воздействия на личность.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Комфортное пребывание детей в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игровые и спортивные площадки и их оборудование;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пространства, оснащенные тематическими наборами игрушек, игровыми материалами;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аудиовизуальные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информационные средства воспитания и обучения и др.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 предметно-игровой среды входят: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крупное организующее игровое поле; игровое оборудование; игровая атрибутика разного рода, игровые материалы.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7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предметно – игровой среды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свободного выбора реализуется, как право выбора ребенком темы, сюжета игры, игрового материала, места и времени игры;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универсальности позволяет детям и воспитателями строить и менять игровую среду, трансформируя ее в соответствии с видом игры, ее содержанием и перспективами развития;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системности представлен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сомасштабностью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отдельных элементов среды между собой и с другими предметами,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составляющими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целостное игровое поле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87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741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Создание условий психологически комфортного пребывания ребенка в ДОУ</vt:lpstr>
      <vt:lpstr>Комфортность</vt:lpstr>
      <vt:lpstr>Психологическая комфортность </vt:lpstr>
      <vt:lpstr>Презентация PowerPoint</vt:lpstr>
      <vt:lpstr>Развивающая предметно-пространственная среда </vt:lpstr>
      <vt:lpstr>Развивающая среда</vt:lpstr>
      <vt:lpstr>Задачи</vt:lpstr>
      <vt:lpstr>Комфортное пребывание детей в ДОУ</vt:lpstr>
      <vt:lpstr>Принципы предметно – игровой среды</vt:lpstr>
      <vt:lpstr>Требования комфортной среды для дошкольников</vt:lpstr>
      <vt:lpstr>Условия для возрастной группы</vt:lpstr>
      <vt:lpstr>Организация и расположение предметов развивающей среды в пространстве групповых помещений должно быть:  </vt:lpstr>
      <vt:lpstr>Презентация PowerPoint</vt:lpstr>
      <vt:lpstr>Родители</vt:lpstr>
      <vt:lpstr>Воспитатели</vt:lpstr>
      <vt:lpstr>условия для эмоционального благополучия каждого ребенка</vt:lpstr>
      <vt:lpstr>Рекомендации</vt:lpstr>
      <vt:lpstr>«Диагностический инструментарий для воспитателей по оценке психологического климата в группе детского сада и эмоционального благополучия ребенка»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психологически комфортного пребывания ребенка в ДОУ</dc:title>
  <dc:creator>ZoYa ErMaKoVa</dc:creator>
  <cp:lastModifiedBy>Зоя</cp:lastModifiedBy>
  <cp:revision>26</cp:revision>
  <dcterms:created xsi:type="dcterms:W3CDTF">2015-12-13T13:13:20Z</dcterms:created>
  <dcterms:modified xsi:type="dcterms:W3CDTF">2015-12-15T05:16:17Z</dcterms:modified>
</cp:coreProperties>
</file>