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7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9" autoAdjust="0"/>
    <p:restoredTop sz="94660"/>
  </p:normalViewPr>
  <p:slideViewPr>
    <p:cSldViewPr>
      <p:cViewPr>
        <p:scale>
          <a:sx n="69" d="100"/>
          <a:sy n="69" d="100"/>
        </p:scale>
        <p:origin x="-85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117180" cy="309634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Эртенгинин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мендизин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алдын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хунувуске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ак-к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Ө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 дээривиске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эрес-кежээ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эштеривиске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бараалгадып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тур бис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5744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Эртине\Searches\Favorites\Pictures\2016-02-14\003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2656"/>
            <a:ext cx="7772400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dirty="0" err="1" smtClean="0">
                <a:solidFill>
                  <a:srgbClr val="00B050"/>
                </a:solidFill>
              </a:rPr>
              <a:t>Бодувусту</a:t>
            </a:r>
            <a:r>
              <a:rPr lang="ru-RU" sz="4400" i="1" dirty="0" smtClean="0">
                <a:solidFill>
                  <a:srgbClr val="00B050"/>
                </a:solidFill>
              </a:rPr>
              <a:t> </a:t>
            </a:r>
            <a:r>
              <a:rPr lang="ru-RU" sz="4400" i="1" dirty="0" err="1" smtClean="0">
                <a:solidFill>
                  <a:srgbClr val="00B050"/>
                </a:solidFill>
              </a:rPr>
              <a:t>хынаалынар</a:t>
            </a:r>
            <a:endParaRPr lang="ru-RU" sz="4400" i="1" dirty="0" smtClean="0">
              <a:solidFill>
                <a:srgbClr val="00B05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000109"/>
            <a:ext cx="7772400" cy="513081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err="1" smtClean="0">
                <a:solidFill>
                  <a:srgbClr val="7030A0"/>
                </a:solidFill>
              </a:rPr>
              <a:t>Чылда</a:t>
            </a:r>
            <a:r>
              <a:rPr lang="ru-RU" sz="3600" b="1" dirty="0" smtClean="0">
                <a:solidFill>
                  <a:srgbClr val="7030A0"/>
                </a:solidFill>
              </a:rPr>
              <a:t> каш ай </a:t>
            </a:r>
            <a:r>
              <a:rPr lang="ru-RU" sz="3600" b="1" dirty="0" err="1" smtClean="0">
                <a:solidFill>
                  <a:srgbClr val="7030A0"/>
                </a:solidFill>
              </a:rPr>
              <a:t>барыл</a:t>
            </a:r>
            <a:r>
              <a:rPr lang="ru-RU" sz="3600" b="1" dirty="0" smtClean="0">
                <a:solidFill>
                  <a:srgbClr val="7030A0"/>
                </a:solidFill>
              </a:rPr>
              <a:t>?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Чылдын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бир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уезинде-ле</a:t>
            </a:r>
            <a:r>
              <a:rPr lang="ru-RU" b="1" dirty="0" smtClean="0">
                <a:solidFill>
                  <a:srgbClr val="7030A0"/>
                </a:solidFill>
              </a:rPr>
              <a:t> каш ай </a:t>
            </a:r>
            <a:r>
              <a:rPr lang="ru-RU" b="1" dirty="0" err="1" smtClean="0">
                <a:solidFill>
                  <a:srgbClr val="7030A0"/>
                </a:solidFill>
              </a:rPr>
              <a:t>барыл</a:t>
            </a:r>
            <a:r>
              <a:rPr lang="ru-RU" b="1" dirty="0" smtClean="0">
                <a:solidFill>
                  <a:srgbClr val="7030A0"/>
                </a:solidFill>
              </a:rPr>
              <a:t>?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969963" y="2276475"/>
            <a:ext cx="6481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0070C0"/>
                </a:solidFill>
              </a:rPr>
              <a:t>Он </a:t>
            </a:r>
            <a:r>
              <a:rPr lang="ru-RU" sz="3200" b="1" dirty="0" err="1" smtClean="0">
                <a:solidFill>
                  <a:srgbClr val="0070C0"/>
                </a:solidFill>
              </a:rPr>
              <a:t>ийи</a:t>
            </a:r>
            <a:r>
              <a:rPr lang="ru-RU" sz="3200" b="1" dirty="0" smtClean="0">
                <a:solidFill>
                  <a:srgbClr val="0070C0"/>
                </a:solidFill>
              </a:rPr>
              <a:t> ай бар.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214414" y="3000372"/>
            <a:ext cx="61007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ru-RU" sz="3200" b="1" dirty="0"/>
          </a:p>
          <a:p>
            <a:pPr eaLnBrk="1" hangingPunct="1"/>
            <a:endParaRPr lang="ru-RU" sz="3200" b="1" dirty="0"/>
          </a:p>
          <a:p>
            <a:pPr eaLnBrk="1" hangingPunct="1"/>
            <a:endParaRPr lang="ru-RU" sz="3200" b="1" dirty="0"/>
          </a:p>
          <a:p>
            <a:pPr algn="ctr" eaLnBrk="1" hangingPunct="1"/>
            <a:r>
              <a:rPr lang="ru-RU" sz="3200" b="1" dirty="0" err="1" smtClean="0">
                <a:solidFill>
                  <a:srgbClr val="0070C0"/>
                </a:solidFill>
              </a:rPr>
              <a:t>Уш</a:t>
            </a:r>
            <a:r>
              <a:rPr lang="ru-RU" sz="3200" b="1" dirty="0" smtClean="0">
                <a:solidFill>
                  <a:srgbClr val="0070C0"/>
                </a:solidFill>
              </a:rPr>
              <a:t> ай бар.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61445" grpId="0"/>
      <p:bldP spid="614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7813"/>
            <a:ext cx="8686800" cy="774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       </a:t>
            </a:r>
            <a:r>
              <a:rPr lang="ru-RU" dirty="0" err="1" smtClean="0">
                <a:solidFill>
                  <a:srgbClr val="0070C0"/>
                </a:solidFill>
              </a:rPr>
              <a:t>Кышкы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айлар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8435975" cy="7921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600" b="1" dirty="0" smtClean="0">
                <a:latin typeface="+mj-lt"/>
              </a:rPr>
              <a:t>Декабрь  Январь   Февраль</a:t>
            </a:r>
            <a:endParaRPr lang="ru-RU" sz="36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25" y="2060575"/>
            <a:ext cx="56419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200" b="1" dirty="0" err="1" smtClean="0">
                <a:solidFill>
                  <a:srgbClr val="33CC33"/>
                </a:solidFill>
                <a:latin typeface="+mj-lt"/>
              </a:rPr>
              <a:t>Часкы</a:t>
            </a:r>
            <a:r>
              <a:rPr lang="ru-RU" sz="4200" b="1" dirty="0" smtClean="0">
                <a:solidFill>
                  <a:srgbClr val="33CC33"/>
                </a:solidFill>
                <a:latin typeface="+mj-lt"/>
              </a:rPr>
              <a:t> </a:t>
            </a:r>
            <a:r>
              <a:rPr lang="ru-RU" sz="4200" b="1" dirty="0" err="1" smtClean="0">
                <a:solidFill>
                  <a:srgbClr val="33CC33"/>
                </a:solidFill>
                <a:latin typeface="+mj-lt"/>
              </a:rPr>
              <a:t>айлар</a:t>
            </a:r>
            <a:endParaRPr lang="ru-RU" sz="4200" b="1" dirty="0">
              <a:solidFill>
                <a:srgbClr val="33CC33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52738"/>
            <a:ext cx="640238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200" b="1" dirty="0">
                <a:solidFill>
                  <a:srgbClr val="C00000"/>
                </a:solidFill>
                <a:latin typeface="+mj-lt"/>
              </a:rPr>
              <a:t>Март   Апрель   Май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7164388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200" b="1" dirty="0" err="1" smtClean="0">
                <a:solidFill>
                  <a:srgbClr val="FFFF00"/>
                </a:solidFill>
                <a:latin typeface="+mj-lt"/>
              </a:rPr>
              <a:t>Чайгы</a:t>
            </a:r>
            <a:r>
              <a:rPr lang="ru-RU" sz="42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4200" b="1" dirty="0" err="1" smtClean="0">
                <a:solidFill>
                  <a:srgbClr val="FFFF00"/>
                </a:solidFill>
                <a:latin typeface="+mj-lt"/>
              </a:rPr>
              <a:t>айлар</a:t>
            </a:r>
            <a:r>
              <a:rPr lang="ru-RU" sz="4200" b="1" dirty="0" smtClean="0">
                <a:solidFill>
                  <a:srgbClr val="FFFF00"/>
                </a:solidFill>
              </a:rPr>
              <a:t> </a:t>
            </a:r>
            <a:endParaRPr lang="ru-RU" sz="4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188" y="4149725"/>
            <a:ext cx="6361112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200" b="1" dirty="0">
                <a:latin typeface="+mj-lt"/>
              </a:rPr>
              <a:t>Июнь   Июль   Август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288" y="4868863"/>
            <a:ext cx="56276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Куску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айлар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650" y="5589588"/>
            <a:ext cx="7210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Сентябрь   Октябрь   Ноябрь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72400" cy="9810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7030A0"/>
                </a:solidFill>
              </a:rPr>
              <a:t/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4800" dirty="0" smtClean="0">
                <a:solidFill>
                  <a:srgbClr val="7030A0"/>
                </a:solidFill>
              </a:rPr>
              <a:t/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4800" dirty="0" err="1" smtClean="0">
                <a:solidFill>
                  <a:srgbClr val="7030A0"/>
                </a:solidFill>
              </a:rPr>
              <a:t>Оюн</a:t>
            </a:r>
            <a:r>
              <a:rPr lang="ru-RU" sz="4800" dirty="0" smtClean="0">
                <a:solidFill>
                  <a:srgbClr val="7030A0"/>
                </a:solidFill>
              </a:rPr>
              <a:t> «</a:t>
            </a:r>
            <a:r>
              <a:rPr lang="ru-RU" sz="4800" dirty="0" err="1" smtClean="0">
                <a:solidFill>
                  <a:srgbClr val="7030A0"/>
                </a:solidFill>
              </a:rPr>
              <a:t>Илчирбени</a:t>
            </a:r>
            <a:r>
              <a:rPr lang="ru-RU" sz="4800" dirty="0" smtClean="0">
                <a:solidFill>
                  <a:srgbClr val="7030A0"/>
                </a:solidFill>
              </a:rPr>
              <a:t> </a:t>
            </a:r>
            <a:r>
              <a:rPr lang="ru-RU" sz="4800" dirty="0" err="1" smtClean="0">
                <a:solidFill>
                  <a:srgbClr val="7030A0"/>
                </a:solidFill>
              </a:rPr>
              <a:t>уламчыла</a:t>
            </a:r>
            <a:r>
              <a:rPr lang="ru-RU" sz="4800" dirty="0" smtClean="0">
                <a:solidFill>
                  <a:srgbClr val="7030A0"/>
                </a:solidFill>
              </a:rPr>
              <a:t>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8921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214282" y="928670"/>
            <a:ext cx="792306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 err="1" smtClean="0">
                <a:latin typeface="+mj-lt"/>
              </a:rPr>
              <a:t>Неделянын</a:t>
            </a:r>
            <a:r>
              <a:rPr lang="ru-RU" sz="3600" dirty="0" smtClean="0">
                <a:latin typeface="+mj-lt"/>
              </a:rPr>
              <a:t> </a:t>
            </a:r>
            <a:r>
              <a:rPr lang="ru-RU" sz="3600" dirty="0" err="1" smtClean="0">
                <a:latin typeface="+mj-lt"/>
              </a:rPr>
              <a:t>хуннери</a:t>
            </a:r>
            <a:r>
              <a:rPr lang="ru-RU" sz="3600" dirty="0" smtClean="0">
                <a:latin typeface="+mj-lt"/>
              </a:rPr>
              <a:t>: </a:t>
            </a:r>
            <a:r>
              <a:rPr lang="ru-RU" sz="3600" b="1" dirty="0">
                <a:solidFill>
                  <a:srgbClr val="C00000"/>
                </a:solidFill>
                <a:latin typeface="+mj-lt"/>
              </a:rPr>
              <a:t>понедельник</a:t>
            </a:r>
            <a:r>
              <a:rPr lang="ru-RU" sz="3600" dirty="0">
                <a:latin typeface="+mj-lt"/>
              </a:rPr>
              <a:t> ….,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1928802"/>
            <a:ext cx="7921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 err="1" smtClean="0">
                <a:latin typeface="+mj-lt"/>
              </a:rPr>
              <a:t>Чылдын</a:t>
            </a:r>
            <a:r>
              <a:rPr lang="ru-RU" sz="3600" dirty="0" smtClean="0">
                <a:latin typeface="+mj-lt"/>
              </a:rPr>
              <a:t> </a:t>
            </a:r>
            <a:r>
              <a:rPr lang="ru-RU" sz="3600" dirty="0" err="1" smtClean="0">
                <a:latin typeface="+mj-lt"/>
              </a:rPr>
              <a:t>уелери</a:t>
            </a:r>
            <a:r>
              <a:rPr lang="ru-RU" sz="3600" smtClean="0">
                <a:latin typeface="+mj-lt"/>
              </a:rPr>
              <a:t>: </a:t>
            </a:r>
            <a:r>
              <a:rPr lang="ru-RU" sz="3200" b="1" smtClean="0">
                <a:solidFill>
                  <a:srgbClr val="C00000"/>
                </a:solidFill>
                <a:latin typeface="+mj-lt"/>
              </a:rPr>
              <a:t>час</a:t>
            </a:r>
            <a:r>
              <a:rPr lang="ru-RU" sz="3200" b="1" smtClean="0">
                <a:solidFill>
                  <a:srgbClr val="C00000"/>
                </a:solidFill>
              </a:rPr>
              <a:t>…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596" y="2786058"/>
            <a:ext cx="8208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err="1" smtClean="0"/>
              <a:t>Часкы</a:t>
            </a:r>
            <a:r>
              <a:rPr lang="ru-RU" sz="3200" dirty="0" smtClean="0"/>
              <a:t> </a:t>
            </a:r>
            <a:r>
              <a:rPr lang="ru-RU" sz="3200" dirty="0" err="1" smtClean="0"/>
              <a:t>айлар</a:t>
            </a:r>
            <a:r>
              <a:rPr lang="ru-RU" sz="3200" dirty="0" smtClean="0"/>
              <a:t>: </a:t>
            </a:r>
            <a:r>
              <a:rPr lang="ru-RU" sz="3200" b="1" dirty="0">
                <a:solidFill>
                  <a:srgbClr val="C00000"/>
                </a:solidFill>
              </a:rPr>
              <a:t>март…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596" y="3571876"/>
            <a:ext cx="828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 err="1" smtClean="0"/>
              <a:t>Чайгы</a:t>
            </a:r>
            <a:r>
              <a:rPr lang="ru-RU" sz="3600" dirty="0" smtClean="0"/>
              <a:t> </a:t>
            </a:r>
            <a:r>
              <a:rPr lang="ru-RU" sz="3600" dirty="0" err="1" smtClean="0"/>
              <a:t>айлар</a:t>
            </a:r>
            <a:r>
              <a:rPr lang="ru-RU" sz="3600" dirty="0" smtClean="0"/>
              <a:t>: </a:t>
            </a:r>
            <a:r>
              <a:rPr lang="ru-RU" sz="3600" b="1" dirty="0">
                <a:solidFill>
                  <a:srgbClr val="C00000"/>
                </a:solidFill>
              </a:rPr>
              <a:t>июнь….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4500570"/>
            <a:ext cx="7672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smtClean="0">
                <a:latin typeface="+mj-lt"/>
              </a:rPr>
              <a:t>Куску </a:t>
            </a:r>
            <a:r>
              <a:rPr lang="ru-RU" sz="3600" dirty="0" err="1" smtClean="0">
                <a:latin typeface="+mj-lt"/>
              </a:rPr>
              <a:t>айлар</a:t>
            </a:r>
            <a:r>
              <a:rPr lang="ru-RU" sz="3600" dirty="0" smtClean="0">
                <a:latin typeface="+mj-lt"/>
              </a:rPr>
              <a:t>: </a:t>
            </a:r>
            <a:r>
              <a:rPr lang="ru-RU" sz="3600" b="1" dirty="0">
                <a:solidFill>
                  <a:srgbClr val="C00000"/>
                </a:solidFill>
                <a:latin typeface="+mj-lt"/>
              </a:rPr>
              <a:t>сентябрь….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5286388"/>
            <a:ext cx="69119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 err="1" smtClean="0">
                <a:latin typeface="+mj-lt"/>
              </a:rPr>
              <a:t>Кышкы</a:t>
            </a:r>
            <a:r>
              <a:rPr lang="ru-RU" sz="3600" dirty="0" smtClean="0">
                <a:latin typeface="+mj-lt"/>
              </a:rPr>
              <a:t> </a:t>
            </a:r>
            <a:r>
              <a:rPr lang="ru-RU" sz="3600" dirty="0" err="1" smtClean="0">
                <a:latin typeface="+mj-lt"/>
              </a:rPr>
              <a:t>айлар</a:t>
            </a:r>
            <a:r>
              <a:rPr lang="ru-RU" sz="3600" dirty="0" smtClean="0">
                <a:latin typeface="+mj-lt"/>
              </a:rPr>
              <a:t>: </a:t>
            </a:r>
            <a:r>
              <a:rPr lang="ru-RU" sz="3600" b="1" dirty="0">
                <a:solidFill>
                  <a:srgbClr val="C00000"/>
                </a:solidFill>
                <a:latin typeface="+mj-lt"/>
              </a:rPr>
              <a:t>декабрь….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Игра  «Устами младенца»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1550" y="404813"/>
            <a:ext cx="75612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/>
              <a:t>Солнце печёт,</a:t>
            </a:r>
          </a:p>
          <a:p>
            <a:r>
              <a:rPr lang="ru-RU" sz="5400" dirty="0"/>
              <a:t>Липа цветёт,</a:t>
            </a:r>
          </a:p>
          <a:p>
            <a:r>
              <a:rPr lang="ru-RU" sz="5400" dirty="0"/>
              <a:t>Рожь </a:t>
            </a:r>
            <a:r>
              <a:rPr lang="ru-RU" sz="5400" dirty="0" smtClean="0"/>
              <a:t>поспевает </a:t>
            </a:r>
            <a:r>
              <a:rPr lang="ru-RU" sz="5400" dirty="0"/>
              <a:t>,</a:t>
            </a:r>
          </a:p>
          <a:p>
            <a:r>
              <a:rPr lang="ru-RU" sz="5400" dirty="0"/>
              <a:t>Когда это бывает?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нна\Desktop\РАБОТА\Березы в лесу-картинки\41566858_1238009533_bere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33375"/>
            <a:ext cx="6027755" cy="479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79613" y="5732463"/>
            <a:ext cx="46085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102415"/>
                </a:solidFill>
              </a:rPr>
              <a:t>чайын</a:t>
            </a:r>
            <a:r>
              <a:rPr lang="ru-RU" sz="4400" b="1" dirty="0" smtClean="0">
                <a:solidFill>
                  <a:srgbClr val="102415"/>
                </a:solidFill>
              </a:rPr>
              <a:t> </a:t>
            </a:r>
            <a:endParaRPr lang="ru-RU" sz="4400" b="1" dirty="0">
              <a:solidFill>
                <a:srgbClr val="1024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Чылдын</a:t>
            </a:r>
            <a:r>
              <a:rPr lang="ru-RU" dirty="0" smtClean="0"/>
              <a:t> </a:t>
            </a:r>
            <a:r>
              <a:rPr lang="ru-RU" dirty="0" err="1" smtClean="0"/>
              <a:t>кайы</a:t>
            </a:r>
            <a:r>
              <a:rPr lang="ru-RU" dirty="0" smtClean="0"/>
              <a:t> </a:t>
            </a:r>
            <a:r>
              <a:rPr lang="ru-RU" dirty="0" err="1" smtClean="0"/>
              <a:t>уезил</a:t>
            </a:r>
            <a:r>
              <a:rPr lang="ru-RU" dirty="0" smtClean="0"/>
              <a:t>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2000240"/>
            <a:ext cx="7498080" cy="226695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err="1" smtClean="0"/>
              <a:t>Башкы</a:t>
            </a:r>
            <a:r>
              <a:rPr lang="ru-RU" dirty="0" smtClean="0"/>
              <a:t> </a:t>
            </a:r>
            <a:r>
              <a:rPr lang="ru-RU" dirty="0" err="1" smtClean="0"/>
              <a:t>харлар</a:t>
            </a:r>
            <a:r>
              <a:rPr lang="ru-RU" dirty="0" smtClean="0"/>
              <a:t> </a:t>
            </a:r>
            <a:r>
              <a:rPr lang="ru-RU" dirty="0" err="1" smtClean="0"/>
              <a:t>дагны</a:t>
            </a:r>
            <a:r>
              <a:rPr lang="ru-RU" dirty="0" smtClean="0"/>
              <a:t>, </a:t>
            </a:r>
            <a:r>
              <a:rPr lang="ru-RU" dirty="0" err="1" smtClean="0"/>
              <a:t>шолду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err="1" smtClean="0"/>
              <a:t>Манган</a:t>
            </a:r>
            <a:r>
              <a:rPr lang="ru-RU" dirty="0" smtClean="0"/>
              <a:t> </a:t>
            </a:r>
            <a:r>
              <a:rPr lang="ru-RU" dirty="0" err="1" smtClean="0"/>
              <a:t>кылдыр</a:t>
            </a:r>
            <a:r>
              <a:rPr lang="ru-RU" dirty="0" smtClean="0"/>
              <a:t> </a:t>
            </a:r>
            <a:r>
              <a:rPr lang="ru-RU" dirty="0" err="1" smtClean="0"/>
              <a:t>будуй</a:t>
            </a:r>
            <a:r>
              <a:rPr lang="ru-RU" dirty="0" smtClean="0"/>
              <a:t> </a:t>
            </a:r>
            <a:r>
              <a:rPr lang="ru-RU" dirty="0" err="1" smtClean="0"/>
              <a:t>кааптар</a:t>
            </a:r>
            <a:r>
              <a:rPr lang="ru-RU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err="1" smtClean="0"/>
              <a:t>Хараачыгай</a:t>
            </a:r>
            <a:r>
              <a:rPr lang="ru-RU" dirty="0" smtClean="0"/>
              <a:t> </a:t>
            </a:r>
            <a:r>
              <a:rPr lang="ru-RU" dirty="0" err="1" smtClean="0"/>
              <a:t>кызыл</a:t>
            </a:r>
            <a:r>
              <a:rPr lang="ru-RU" dirty="0" smtClean="0"/>
              <a:t> </a:t>
            </a:r>
            <a:r>
              <a:rPr lang="ru-RU" dirty="0" err="1" smtClean="0"/>
              <a:t>элден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err="1" smtClean="0"/>
              <a:t>Хайгыыл</a:t>
            </a:r>
            <a:r>
              <a:rPr lang="ru-RU" dirty="0" smtClean="0"/>
              <a:t> </a:t>
            </a:r>
            <a:r>
              <a:rPr lang="ru-RU" dirty="0" err="1" smtClean="0"/>
              <a:t>кылып</a:t>
            </a:r>
            <a:r>
              <a:rPr lang="ru-RU" dirty="0" smtClean="0"/>
              <a:t> </a:t>
            </a:r>
            <a:r>
              <a:rPr lang="ru-RU" dirty="0" err="1" smtClean="0"/>
              <a:t>ужуп</a:t>
            </a:r>
            <a:r>
              <a:rPr lang="ru-RU" dirty="0" smtClean="0"/>
              <a:t> </a:t>
            </a:r>
            <a:r>
              <a:rPr lang="ru-RU" dirty="0" err="1" smtClean="0"/>
              <a:t>унер</a:t>
            </a:r>
            <a:r>
              <a:rPr lang="ru-RU" dirty="0" smtClean="0"/>
              <a:t>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43213" y="4652963"/>
            <a:ext cx="3684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dirty="0" smtClean="0"/>
              <a:t>Кыш</a:t>
            </a:r>
            <a:endParaRPr lang="ru-RU" sz="2800" dirty="0"/>
          </a:p>
        </p:txBody>
      </p:sp>
      <p:pic>
        <p:nvPicPr>
          <p:cNvPr id="13318" name="Picture 6" descr="C:\Users\Анна\Desktop\winter-18_smcgee_nc_display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786190"/>
            <a:ext cx="39290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142984"/>
            <a:ext cx="8229600" cy="238283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err="1" smtClean="0"/>
              <a:t>Чанган</a:t>
            </a:r>
            <a:r>
              <a:rPr lang="ru-RU" dirty="0" smtClean="0"/>
              <a:t> </a:t>
            </a:r>
            <a:r>
              <a:rPr lang="ru-RU" dirty="0" err="1" smtClean="0"/>
              <a:t>куштар</a:t>
            </a:r>
            <a:r>
              <a:rPr lang="ru-RU" dirty="0" smtClean="0"/>
              <a:t> </a:t>
            </a:r>
            <a:r>
              <a:rPr lang="ru-RU" dirty="0" err="1" smtClean="0"/>
              <a:t>ужуп</a:t>
            </a:r>
            <a:r>
              <a:rPr lang="ru-RU" dirty="0" smtClean="0"/>
              <a:t> </a:t>
            </a:r>
            <a:r>
              <a:rPr lang="ru-RU" dirty="0" err="1" smtClean="0"/>
              <a:t>келди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err="1" smtClean="0"/>
              <a:t>Хоглуг</a:t>
            </a:r>
            <a:r>
              <a:rPr lang="ru-RU" dirty="0" smtClean="0"/>
              <a:t> уем </a:t>
            </a:r>
            <a:r>
              <a:rPr lang="ru-RU" dirty="0" err="1" smtClean="0"/>
              <a:t>душту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err="1" smtClean="0"/>
              <a:t>Чайырланган</a:t>
            </a:r>
            <a:r>
              <a:rPr lang="ru-RU" dirty="0" smtClean="0"/>
              <a:t> </a:t>
            </a:r>
            <a:r>
              <a:rPr lang="ru-RU" dirty="0" err="1" smtClean="0"/>
              <a:t>эрээн-шокар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err="1" smtClean="0"/>
              <a:t>Ковей</a:t>
            </a:r>
            <a:r>
              <a:rPr lang="ru-RU" dirty="0" smtClean="0"/>
              <a:t> </a:t>
            </a:r>
            <a:r>
              <a:rPr lang="ru-RU" dirty="0" err="1" smtClean="0"/>
              <a:t>чечек</a:t>
            </a:r>
            <a:r>
              <a:rPr lang="ru-RU" dirty="0" smtClean="0"/>
              <a:t> </a:t>
            </a:r>
            <a:r>
              <a:rPr lang="ru-RU" dirty="0" err="1" smtClean="0"/>
              <a:t>унду</a:t>
            </a:r>
            <a:r>
              <a:rPr lang="ru-RU" dirty="0" smtClean="0"/>
              <a:t>.                     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76375" y="4076700"/>
            <a:ext cx="2447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dirty="0" smtClean="0"/>
              <a:t>Час</a:t>
            </a:r>
            <a:endParaRPr lang="ru-RU" sz="2800" dirty="0"/>
          </a:p>
        </p:txBody>
      </p:sp>
      <p:pic>
        <p:nvPicPr>
          <p:cNvPr id="14342" name="Рисунок 6" descr="C:\Users\Анна\Desktop\836216-520x390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573463"/>
            <a:ext cx="37734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245268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err="1" smtClean="0"/>
              <a:t>Кезек</a:t>
            </a:r>
            <a:r>
              <a:rPr lang="ru-RU" dirty="0" smtClean="0"/>
              <a:t> </a:t>
            </a:r>
            <a:r>
              <a:rPr lang="ru-RU" dirty="0" err="1" smtClean="0"/>
              <a:t>чаашкын</a:t>
            </a:r>
            <a:r>
              <a:rPr lang="ru-RU" dirty="0" smtClean="0"/>
              <a:t> </a:t>
            </a:r>
            <a:r>
              <a:rPr lang="ru-RU" dirty="0" err="1" smtClean="0"/>
              <a:t>кудуп</a:t>
            </a:r>
            <a:r>
              <a:rPr lang="ru-RU" dirty="0" smtClean="0"/>
              <a:t> </a:t>
            </a:r>
            <a:r>
              <a:rPr lang="ru-RU" dirty="0" err="1" smtClean="0"/>
              <a:t>эртти</a:t>
            </a:r>
            <a:r>
              <a:rPr lang="ru-RU" dirty="0" smtClean="0"/>
              <a:t>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err="1" smtClean="0"/>
              <a:t>херелдиг</a:t>
            </a:r>
            <a:r>
              <a:rPr lang="ru-RU" dirty="0" smtClean="0"/>
              <a:t> </a:t>
            </a:r>
            <a:r>
              <a:rPr lang="ru-RU" dirty="0" err="1" smtClean="0"/>
              <a:t>хун</a:t>
            </a:r>
            <a:r>
              <a:rPr lang="ru-RU" dirty="0" smtClean="0"/>
              <a:t> </a:t>
            </a:r>
            <a:r>
              <a:rPr lang="ru-RU" dirty="0" err="1" smtClean="0"/>
              <a:t>коступ</a:t>
            </a:r>
            <a:r>
              <a:rPr lang="ru-RU" dirty="0" smtClean="0"/>
              <a:t> </a:t>
            </a:r>
            <a:r>
              <a:rPr lang="ru-RU" dirty="0" err="1" smtClean="0"/>
              <a:t>келди</a:t>
            </a:r>
            <a:r>
              <a:rPr lang="ru-RU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err="1" smtClean="0"/>
              <a:t>Чидиг</a:t>
            </a:r>
            <a:r>
              <a:rPr lang="ru-RU" dirty="0" smtClean="0"/>
              <a:t> </a:t>
            </a:r>
            <a:r>
              <a:rPr lang="ru-RU" dirty="0" err="1" smtClean="0"/>
              <a:t>ногаан</a:t>
            </a:r>
            <a:r>
              <a:rPr lang="ru-RU" dirty="0" smtClean="0"/>
              <a:t> </a:t>
            </a:r>
            <a:r>
              <a:rPr lang="ru-RU" dirty="0" err="1" smtClean="0"/>
              <a:t>буружуктер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err="1" smtClean="0"/>
              <a:t>чидиг</a:t>
            </a:r>
            <a:r>
              <a:rPr lang="ru-RU" dirty="0" smtClean="0"/>
              <a:t> </a:t>
            </a:r>
            <a:r>
              <a:rPr lang="ru-RU" dirty="0" err="1" smtClean="0"/>
              <a:t>кылан</a:t>
            </a:r>
            <a:r>
              <a:rPr lang="ru-RU" dirty="0" smtClean="0"/>
              <a:t> </a:t>
            </a:r>
            <a:r>
              <a:rPr lang="ru-RU" dirty="0" err="1" smtClean="0"/>
              <a:t>чунуп</a:t>
            </a:r>
            <a:r>
              <a:rPr lang="ru-RU" dirty="0" smtClean="0"/>
              <a:t> </a:t>
            </a:r>
            <a:r>
              <a:rPr lang="ru-RU" dirty="0" err="1" smtClean="0"/>
              <a:t>каапты</a:t>
            </a:r>
            <a:r>
              <a:rPr lang="ru-RU" dirty="0" smtClean="0"/>
              <a:t>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43174" y="2857496"/>
            <a:ext cx="3116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800" dirty="0" smtClean="0"/>
              <a:t>Чай</a:t>
            </a:r>
            <a:endParaRPr lang="ru-RU" sz="2800" dirty="0"/>
          </a:p>
        </p:txBody>
      </p:sp>
      <p:pic>
        <p:nvPicPr>
          <p:cNvPr id="15366" name="Picture 6" descr="C:\Users\Анна\Desktop\141927.webp"/>
          <p:cNvPicPr>
            <a:picLocks noChangeAspect="1" noChangeArrowheads="1"/>
          </p:cNvPicPr>
          <p:nvPr/>
        </p:nvPicPr>
        <p:blipFill>
          <a:blip r:embed="rId2"/>
          <a:srcRect t="13044"/>
          <a:stretch>
            <a:fillRect/>
          </a:stretch>
        </p:blipFill>
        <p:spPr bwMode="auto">
          <a:xfrm>
            <a:off x="5072066" y="3357562"/>
            <a:ext cx="407193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2736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Чечек</a:t>
            </a:r>
            <a:r>
              <a:rPr lang="ru-RU" dirty="0" smtClean="0"/>
              <a:t>, </a:t>
            </a:r>
            <a:r>
              <a:rPr lang="ru-RU" dirty="0" err="1" smtClean="0"/>
              <a:t>чимис</a:t>
            </a:r>
            <a:r>
              <a:rPr lang="ru-RU" dirty="0" smtClean="0"/>
              <a:t> </a:t>
            </a:r>
            <a:r>
              <a:rPr lang="ru-RU" dirty="0" err="1" smtClean="0"/>
              <a:t>чулуу</a:t>
            </a:r>
            <a:r>
              <a:rPr lang="ru-RU" dirty="0" smtClean="0"/>
              <a:t> </a:t>
            </a:r>
            <a:r>
              <a:rPr lang="ru-RU" dirty="0" err="1" smtClean="0"/>
              <a:t>кадып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челээш</a:t>
            </a:r>
            <a:r>
              <a:rPr lang="ru-RU" dirty="0" smtClean="0"/>
              <a:t> </a:t>
            </a:r>
            <a:r>
              <a:rPr lang="ru-RU" dirty="0" err="1" smtClean="0"/>
              <a:t>онун</a:t>
            </a:r>
            <a:r>
              <a:rPr lang="ru-RU" dirty="0" smtClean="0"/>
              <a:t> </a:t>
            </a:r>
            <a:r>
              <a:rPr lang="ru-RU" dirty="0" err="1" smtClean="0"/>
              <a:t>чидирипкен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Чанган</a:t>
            </a:r>
            <a:r>
              <a:rPr lang="ru-RU" dirty="0" smtClean="0"/>
              <a:t> </a:t>
            </a:r>
            <a:r>
              <a:rPr lang="ru-RU" dirty="0" err="1" smtClean="0"/>
              <a:t>куштар</a:t>
            </a:r>
            <a:r>
              <a:rPr lang="ru-RU" dirty="0" smtClean="0"/>
              <a:t> </a:t>
            </a:r>
            <a:r>
              <a:rPr lang="ru-RU" dirty="0" err="1" smtClean="0"/>
              <a:t>куюм</a:t>
            </a:r>
            <a:r>
              <a:rPr lang="ru-RU" dirty="0" smtClean="0"/>
              <a:t> </a:t>
            </a:r>
            <a:r>
              <a:rPr lang="ru-RU" dirty="0" err="1" smtClean="0"/>
              <a:t>уну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чалымнарга</a:t>
            </a:r>
            <a:r>
              <a:rPr lang="ru-RU" dirty="0" smtClean="0"/>
              <a:t> </a:t>
            </a:r>
            <a:r>
              <a:rPr lang="ru-RU" dirty="0" err="1" smtClean="0"/>
              <a:t>чангыланган</a:t>
            </a:r>
            <a:r>
              <a:rPr lang="ru-RU" dirty="0" smtClean="0"/>
              <a:t> 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900113" y="4000505"/>
            <a:ext cx="43672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ru-RU" sz="2800" dirty="0"/>
          </a:p>
          <a:p>
            <a:pPr eaLnBrk="1" hangingPunct="1"/>
            <a:endParaRPr lang="ru-RU" sz="2800" dirty="0"/>
          </a:p>
        </p:txBody>
      </p:sp>
      <p:pic>
        <p:nvPicPr>
          <p:cNvPr id="16389" name="Picture 5" descr="C:\Users\Анна\Desktop\wallpaper_autumn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3786190"/>
            <a:ext cx="5113337" cy="281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392906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Кус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tabLst>
                <a:tab pos="6557963" algn="l"/>
              </a:tabLst>
            </a:pPr>
            <a:r>
              <a:rPr lang="ru-RU" sz="3200" dirty="0" err="1" smtClean="0"/>
              <a:t>Ак</a:t>
            </a:r>
            <a:r>
              <a:rPr lang="ru-RU" sz="3200" dirty="0" smtClean="0"/>
              <a:t> </a:t>
            </a:r>
            <a:r>
              <a:rPr lang="ru-RU" sz="3200" dirty="0" err="1" smtClean="0"/>
              <a:t>теве</a:t>
            </a:r>
            <a:r>
              <a:rPr lang="ru-RU" sz="3200" dirty="0" smtClean="0"/>
              <a:t> он </a:t>
            </a:r>
            <a:r>
              <a:rPr lang="ru-RU" sz="3200" dirty="0" err="1" smtClean="0"/>
              <a:t>ийи</a:t>
            </a:r>
            <a:endParaRPr lang="ru-RU" sz="3200" dirty="0" smtClean="0"/>
          </a:p>
          <a:p>
            <a:pPr eaLnBrk="1" hangingPunct="1">
              <a:buFont typeface="Wingdings" pitchFamily="2" charset="2"/>
              <a:buNone/>
              <a:tabLst>
                <a:tab pos="6557963" algn="l"/>
              </a:tabLst>
            </a:pPr>
            <a:r>
              <a:rPr lang="ru-RU" sz="3200" dirty="0" smtClean="0"/>
              <a:t> </a:t>
            </a:r>
            <a:r>
              <a:rPr lang="ru-RU" sz="3200" dirty="0" err="1" smtClean="0"/>
              <a:t>бодаган</a:t>
            </a:r>
            <a:r>
              <a:rPr lang="ru-RU" sz="3200" dirty="0" smtClean="0"/>
              <a:t> </a:t>
            </a:r>
            <a:r>
              <a:rPr lang="ru-RU" sz="3200" dirty="0" err="1" smtClean="0"/>
              <a:t>ийистээн</a:t>
            </a:r>
            <a:endParaRPr lang="ru-RU" sz="3200" dirty="0" smtClean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176463" y="3851275"/>
            <a:ext cx="3145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 b="1" dirty="0" err="1" smtClean="0"/>
              <a:t>Чыл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оон</a:t>
            </a:r>
            <a:r>
              <a:rPr lang="ru-RU" sz="3200" b="1" dirty="0" smtClean="0"/>
              <a:t> 12 </a:t>
            </a:r>
            <a:r>
              <a:rPr lang="ru-RU" sz="3200" b="1" dirty="0" err="1" smtClean="0"/>
              <a:t>айы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</TotalTime>
  <Words>169</Words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Эртенгинин мендизин алдын хунувуске, ак-кӨк дээривиске, эрес-кежээ эштеривиске бараалгадып тур бис</vt:lpstr>
      <vt:lpstr>Игра  «Устами младенца»</vt:lpstr>
      <vt:lpstr>Слайд 3</vt:lpstr>
      <vt:lpstr>Слайд 4</vt:lpstr>
      <vt:lpstr>Чылдын кайы уезил?</vt:lpstr>
      <vt:lpstr>Слайд 6</vt:lpstr>
      <vt:lpstr>Слайд 7</vt:lpstr>
      <vt:lpstr>Чечек, чимис чулуу кадып челээш онун чидирипкен. Чанган куштар куюм уну чалымнарга чангыланган </vt:lpstr>
      <vt:lpstr>Слайд 9</vt:lpstr>
      <vt:lpstr>Слайд 10</vt:lpstr>
      <vt:lpstr>Слайд 11</vt:lpstr>
      <vt:lpstr>Бодувусту хынаалынар</vt:lpstr>
      <vt:lpstr>       Кышкы айлар</vt:lpstr>
      <vt:lpstr>  Оюн «Илчирбени уламчыла»: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Эртенгинин мендизин алдын хунувуске, ак-кӨк дээривиске, эрес-кежээ эштеривиске бараалгадып тур бис</dc:title>
  <dc:creator>asus</dc:creator>
  <cp:lastModifiedBy>User</cp:lastModifiedBy>
  <cp:revision>33</cp:revision>
  <dcterms:created xsi:type="dcterms:W3CDTF">2016-02-13T06:46:20Z</dcterms:created>
  <dcterms:modified xsi:type="dcterms:W3CDTF">2016-02-21T07:34:26Z</dcterms:modified>
</cp:coreProperties>
</file>