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8" r:id="rId2"/>
    <p:sldId id="256" r:id="rId3"/>
    <p:sldId id="271" r:id="rId4"/>
    <p:sldId id="257" r:id="rId5"/>
    <p:sldId id="258" r:id="rId6"/>
    <p:sldId id="259" r:id="rId7"/>
    <p:sldId id="279" r:id="rId8"/>
    <p:sldId id="267" r:id="rId9"/>
    <p:sldId id="286" r:id="rId10"/>
    <p:sldId id="287" r:id="rId11"/>
    <p:sldId id="266" r:id="rId12"/>
    <p:sldId id="283" r:id="rId13"/>
    <p:sldId id="284" r:id="rId14"/>
    <p:sldId id="285" r:id="rId15"/>
    <p:sldId id="301" r:id="rId16"/>
    <p:sldId id="302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6600"/>
    <a:srgbClr val="FFCC00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4B44A8A-C104-4390-A8E2-D678CC6C7EA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806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6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8073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074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807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7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807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7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807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15FA26-3E62-4019-96CE-416E90EA76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5FA1E9-AFF0-42FB-B646-AA76642C1F6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1473CD-06EB-45A9-9E20-268A83DA6F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B10B90-9408-4B3C-9F52-FB1FBF2C9E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D27EF-C781-4B35-ACA8-3ADE58C09A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AA24D-860C-4BAD-9CD5-6A5C3FA6D21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91B58F-9050-4E24-B3E9-DC9054293DE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DAF577-6C19-4740-BB7B-F2E8F7DC3CC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9D3744-D91C-4957-BF1F-87896BE1032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D64C6C-BCFB-4102-935A-3323CFD12FD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E6A676-341B-4829-867B-F63E43B410A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E02ABD-1AB3-4141-95AE-992A661F24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26B8B88-A0F2-436E-9756-71086C85A792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8704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7045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704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4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05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705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05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705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7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304800"/>
            <a:ext cx="4648200" cy="6126163"/>
          </a:xfrm>
        </p:spPr>
        <p:txBody>
          <a:bodyPr/>
          <a:lstStyle/>
          <a:p>
            <a:endParaRPr lang="ru-RU" sz="2400" b="1" dirty="0" smtClean="0"/>
          </a:p>
          <a:p>
            <a:r>
              <a:rPr lang="ru-RU" sz="2400" b="1" dirty="0" err="1" smtClean="0"/>
              <a:t>Донгак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</a:t>
            </a:r>
            <a:r>
              <a:rPr lang="ru-RU" sz="2400" b="1" dirty="0" err="1" smtClean="0"/>
              <a:t>ориса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Ак-кысовна</a:t>
            </a:r>
            <a:endParaRPr lang="ru-RU" sz="2400" b="1" dirty="0" smtClean="0"/>
          </a:p>
          <a:p>
            <a:r>
              <a:rPr lang="ru-RU" sz="2400" b="1" dirty="0" smtClean="0"/>
              <a:t>Дата </a:t>
            </a:r>
            <a:r>
              <a:rPr lang="ru-RU" sz="2400" b="1" dirty="0" smtClean="0"/>
              <a:t>рождения: </a:t>
            </a:r>
            <a:r>
              <a:rPr lang="ru-RU" sz="2400" b="1" u="sng" dirty="0" smtClean="0"/>
              <a:t>08</a:t>
            </a:r>
            <a:r>
              <a:rPr lang="ru-RU" sz="2400" b="1" u="sng" dirty="0" smtClean="0"/>
              <a:t>.12.1962 </a:t>
            </a:r>
            <a:r>
              <a:rPr lang="ru-RU" sz="2400" b="1" u="sng" dirty="0" err="1" smtClean="0"/>
              <a:t>г_</a:t>
            </a:r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/>
              <a:t>Сведения об образовании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Кызылский</a:t>
            </a:r>
            <a:r>
              <a:rPr lang="ru-RU" sz="2400" b="1" dirty="0" smtClean="0"/>
              <a:t> педагогический  институт</a:t>
            </a:r>
            <a:r>
              <a:rPr lang="ru-RU" sz="2400" b="1" u="sng" dirty="0" smtClean="0"/>
              <a:t>, 1993 год, </a:t>
            </a:r>
            <a:r>
              <a:rPr lang="ru-RU" sz="2400" b="1" u="sng" dirty="0" smtClean="0"/>
              <a:t>по специальности </a:t>
            </a:r>
            <a:r>
              <a:rPr lang="ru-RU" sz="2400" b="1" i="1" u="sng" dirty="0" smtClean="0"/>
              <a:t>Педагогика </a:t>
            </a:r>
            <a:r>
              <a:rPr lang="ru-RU" sz="2400" b="1" i="1" u="sng" dirty="0" smtClean="0"/>
              <a:t>и методика начального обучения</a:t>
            </a:r>
            <a:r>
              <a:rPr lang="ru-RU" sz="2400" b="1" u="sng" dirty="0" smtClean="0"/>
              <a:t>, квалификация </a:t>
            </a:r>
            <a:r>
              <a:rPr lang="ru-RU" sz="2400" b="1" i="1" u="sng" dirty="0" smtClean="0"/>
              <a:t>Учитель начальных </a:t>
            </a:r>
            <a:r>
              <a:rPr lang="ru-RU" sz="2400" b="1" i="1" u="sng" dirty="0" smtClean="0"/>
              <a:t>классов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r>
              <a:rPr lang="ru-RU" sz="2400" b="1" dirty="0" smtClean="0"/>
              <a:t>Стаж: общий </a:t>
            </a:r>
            <a:r>
              <a:rPr lang="ru-RU" sz="2400" b="1" dirty="0" smtClean="0"/>
              <a:t>_</a:t>
            </a:r>
            <a:r>
              <a:rPr lang="ru-RU" sz="2400" b="1" u="sng" dirty="0" smtClean="0"/>
              <a:t>32 года,</a:t>
            </a:r>
            <a:r>
              <a:rPr lang="ru-RU" sz="2400" b="1" dirty="0" smtClean="0"/>
              <a:t> </a:t>
            </a:r>
            <a:r>
              <a:rPr lang="ru-RU" sz="2400" b="1" dirty="0" smtClean="0"/>
              <a:t>педагогический</a:t>
            </a:r>
            <a:r>
              <a:rPr lang="ru-RU" sz="2400" b="1" u="sng" dirty="0" smtClean="0"/>
              <a:t> </a:t>
            </a:r>
            <a:r>
              <a:rPr lang="ru-RU" sz="2400" b="1" u="sng" dirty="0" smtClean="0"/>
              <a:t>32  года,</a:t>
            </a:r>
            <a:r>
              <a:rPr lang="ru-RU" sz="2400" b="1" dirty="0" smtClean="0"/>
              <a:t> </a:t>
            </a:r>
            <a:r>
              <a:rPr lang="ru-RU" sz="2400" b="1" dirty="0" smtClean="0"/>
              <a:t>в данном образовательном учреждении </a:t>
            </a:r>
            <a:r>
              <a:rPr lang="ru-RU" sz="2400" b="1" dirty="0" smtClean="0"/>
              <a:t>32 года.</a:t>
            </a:r>
            <a:endParaRPr lang="ru-RU" sz="3600" dirty="0" smtClean="0"/>
          </a:p>
          <a:p>
            <a:pPr>
              <a:buNone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pic>
        <p:nvPicPr>
          <p:cNvPr id="4" name="Рисунок 3" descr="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3743876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z="2800" dirty="0" smtClean="0"/>
              <a:t>Для более эффективного применения данного метода обучения необходимо следовать трём принципам:</a:t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 smtClean="0"/>
              <a:t>1. «Принимай» – сначала внимательно изучи все достоинства </a:t>
            </a:r>
            <a:r>
              <a:rPr lang="ru-RU" dirty="0" err="1" smtClean="0"/>
              <a:t>интеллект-карт</a:t>
            </a:r>
            <a:r>
              <a:rPr lang="ru-RU" dirty="0" smtClean="0"/>
              <a:t>, правила и инструкции по их созданию.</a:t>
            </a:r>
          </a:p>
          <a:p>
            <a:pPr fontAlgn="t"/>
            <a:r>
              <a:rPr lang="ru-RU" dirty="0" smtClean="0"/>
              <a:t>2.«Применяй» – начни применять эту технологию, составь не меньше 100 </a:t>
            </a:r>
            <a:r>
              <a:rPr lang="ru-RU" dirty="0" err="1" smtClean="0"/>
              <a:t>интеллект-карт</a:t>
            </a:r>
            <a:r>
              <a:rPr lang="ru-RU" dirty="0" smtClean="0"/>
              <a:t>.</a:t>
            </a:r>
          </a:p>
          <a:p>
            <a:pPr fontAlgn="t"/>
            <a:r>
              <a:rPr lang="ru-RU" dirty="0" smtClean="0"/>
              <a:t>3. «Приспосабливай» – пропусти эту технологию через себя, совершенствуй свои навыки.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Использование интеллект-карт как метода обучения позволяет эффективнее решать образовательные задачи, связанные с:</a:t>
            </a:r>
          </a:p>
          <a:p>
            <a:pPr>
              <a:lnSpc>
                <a:spcPct val="80000"/>
              </a:lnSpc>
            </a:pPr>
            <a:r>
              <a:rPr lang="ru-RU" sz="2000"/>
              <a:t>1)  информационной компетентностью учеников:</a:t>
            </a:r>
          </a:p>
          <a:p>
            <a:pPr>
              <a:lnSpc>
                <a:spcPct val="80000"/>
              </a:lnSpc>
            </a:pPr>
            <a:r>
              <a:rPr lang="ru-RU" sz="2000"/>
              <a:t>       выделение познавательной цели;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поиск информации;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формирование понятий и установление связей между ними;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структурирование знаний;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кодирование, перекодирование и моделирование;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синтез, анализ;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классификация, систематизация и обобщение;</a:t>
            </a:r>
          </a:p>
          <a:p>
            <a:pPr>
              <a:lnSpc>
                <a:spcPct val="80000"/>
              </a:lnSpc>
            </a:pPr>
            <a:r>
              <a:rPr lang="ru-RU" sz="2000"/>
              <a:t>2) коммуникативной компетентностью учеников:</a:t>
            </a:r>
          </a:p>
          <a:p>
            <a:pPr>
              <a:lnSpc>
                <a:spcPct val="80000"/>
              </a:lnSpc>
            </a:pPr>
            <a:r>
              <a:rPr lang="ru-RU" sz="2000"/>
              <a:t>       общение и взаимодействие;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учебное сотрудничество;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 умение дискутировать;</a:t>
            </a:r>
          </a:p>
          <a:p>
            <a:pPr>
              <a:lnSpc>
                <a:spcPct val="80000"/>
              </a:lnSpc>
            </a:pPr>
            <a:r>
              <a:rPr lang="ru-RU" sz="2000"/>
              <a:t>3)    личностным развитием учеников:</a:t>
            </a:r>
          </a:p>
          <a:p>
            <a:pPr>
              <a:lnSpc>
                <a:spcPct val="80000"/>
              </a:lnSpc>
            </a:pPr>
            <a:r>
              <a:rPr lang="ru-RU" sz="2000"/>
              <a:t>        самопознание;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 самопонимание;</a:t>
            </a:r>
          </a:p>
          <a:p>
            <a:pPr>
              <a:lnSpc>
                <a:spcPct val="80000"/>
              </a:lnSpc>
            </a:pPr>
            <a:r>
              <a:rPr lang="ru-RU" sz="2000"/>
              <a:t>        развитие креативности.</a:t>
            </a:r>
          </a:p>
        </p:txBody>
      </p:sp>
      <p:pic>
        <p:nvPicPr>
          <p:cNvPr id="19460" name="Picture 4" descr="21m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5646738"/>
            <a:ext cx="1295400" cy="1211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Урок </a:t>
            </a:r>
            <a:r>
              <a:rPr lang="ru-RU" sz="4000" dirty="0" smtClean="0"/>
              <a:t>тувинского языка,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1 класс</a:t>
            </a:r>
            <a:endParaRPr lang="ru-RU" sz="40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Этап урока- </a:t>
            </a:r>
            <a:r>
              <a:rPr lang="ru-RU" dirty="0">
                <a:solidFill>
                  <a:srgbClr val="FFFF00"/>
                </a:solidFill>
              </a:rPr>
              <a:t>повторение пройденного материала</a:t>
            </a:r>
            <a:r>
              <a:rPr lang="ru-RU" dirty="0"/>
              <a:t> </a:t>
            </a:r>
            <a:r>
              <a:rPr lang="ru-RU" dirty="0" smtClean="0"/>
              <a:t>о гласных и согласных звуках</a:t>
            </a:r>
            <a:endParaRPr lang="ru-RU" dirty="0"/>
          </a:p>
          <a:p>
            <a:r>
              <a:rPr lang="ru-RU" dirty="0"/>
              <a:t>Приём – </a:t>
            </a:r>
            <a:r>
              <a:rPr lang="ru-RU" dirty="0">
                <a:solidFill>
                  <a:srgbClr val="FFFF00"/>
                </a:solidFill>
              </a:rPr>
              <a:t>мозговой штурм</a:t>
            </a:r>
            <a:r>
              <a:rPr lang="ru-RU" dirty="0"/>
              <a:t>. </a:t>
            </a:r>
          </a:p>
          <a:p>
            <a:r>
              <a:rPr lang="ru-RU" dirty="0"/>
              <a:t>Задание – составьте </a:t>
            </a:r>
            <a:r>
              <a:rPr lang="ru-RU" dirty="0">
                <a:solidFill>
                  <a:srgbClr val="FFFF00"/>
                </a:solidFill>
              </a:rPr>
              <a:t>интеллект –карту по теме </a:t>
            </a:r>
            <a:r>
              <a:rPr lang="ru-RU" dirty="0" smtClean="0">
                <a:solidFill>
                  <a:srgbClr val="FFFF00"/>
                </a:solidFill>
              </a:rPr>
              <a:t>«Гласные и согласные звуки»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Урок </a:t>
            </a:r>
            <a:r>
              <a:rPr lang="ru-RU" sz="4000" dirty="0" smtClean="0"/>
              <a:t>тувинского языка,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1 класс</a:t>
            </a:r>
            <a:endParaRPr lang="ru-RU" sz="4000" dirty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Проблемная ситуация</a:t>
            </a:r>
            <a:r>
              <a:rPr lang="ru-RU" dirty="0"/>
              <a:t>: </a:t>
            </a:r>
            <a:r>
              <a:rPr lang="ru-RU" dirty="0" smtClean="0"/>
              <a:t>На какие группы можно разбить гласные и согласные звуки? </a:t>
            </a:r>
            <a:r>
              <a:rPr lang="ru-RU" dirty="0"/>
              <a:t>(Выслушиваются предположения детей).</a:t>
            </a:r>
          </a:p>
          <a:p>
            <a:r>
              <a:rPr lang="ru-RU" dirty="0">
                <a:solidFill>
                  <a:srgbClr val="FFFF00"/>
                </a:solidFill>
              </a:rPr>
              <a:t>Решение проблемы.</a:t>
            </a:r>
            <a:r>
              <a:rPr lang="ru-RU" dirty="0"/>
              <a:t> Работа по </a:t>
            </a:r>
            <a:r>
              <a:rPr lang="ru-RU" dirty="0" smtClean="0"/>
              <a:t>учебнику с рубрикой «Читай, пиши и произноси правильно!» </a:t>
            </a:r>
            <a:r>
              <a:rPr lang="ru-RU" dirty="0"/>
              <a:t>с. </a:t>
            </a:r>
            <a:r>
              <a:rPr lang="ru-RU" dirty="0" smtClean="0"/>
              <a:t>88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Дополнение </a:t>
            </a:r>
            <a:r>
              <a:rPr lang="ru-RU" dirty="0" err="1">
                <a:solidFill>
                  <a:srgbClr val="FFFF00"/>
                </a:solidFill>
              </a:rPr>
              <a:t>интеллект-карты</a:t>
            </a:r>
            <a:r>
              <a:rPr lang="ru-RU" dirty="0"/>
              <a:t>. Установление взаимосвязей.</a:t>
            </a:r>
          </a:p>
          <a:p>
            <a:r>
              <a:rPr lang="ru-RU" dirty="0">
                <a:solidFill>
                  <a:srgbClr val="FFFF00"/>
                </a:solidFill>
              </a:rPr>
              <a:t>Постановка задачи урока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Примеры интеллект-карт, выполненных учащимися.</a:t>
            </a:r>
          </a:p>
        </p:txBody>
      </p:sp>
      <p:pic>
        <p:nvPicPr>
          <p:cNvPr id="7" name="Содержимое 6" descr="http://static.comon.ru/file.ashx?index=9296a12e-0a31-4e68-9db1-258cdc06021d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Интеллект-карты</a:t>
            </a:r>
            <a:r>
              <a:rPr lang="ru-RU" dirty="0" smtClean="0"/>
              <a:t> первоклашек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833408" cy="362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208" y="3186906"/>
            <a:ext cx="4894792" cy="367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умеем…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299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533400" y="2057400"/>
            <a:ext cx="7924800" cy="18478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Применяя современные технологии ,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педагог развивается сам!</a:t>
            </a:r>
          </a:p>
        </p:txBody>
      </p:sp>
      <p:sp>
        <p:nvSpPr>
          <p:cNvPr id="43011" name="WordArt 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981200" y="4953000"/>
            <a:ext cx="55435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Успехов в саморазвитии!!!</a:t>
            </a:r>
          </a:p>
        </p:txBody>
      </p:sp>
      <p:pic>
        <p:nvPicPr>
          <p:cNvPr id="43012" name="Picture 4" descr="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5486400"/>
            <a:ext cx="619125" cy="619125"/>
          </a:xfrm>
          <a:prstGeom prst="rect">
            <a:avLst/>
          </a:prstGeom>
          <a:noFill/>
        </p:spPr>
      </p:pic>
      <p:pic>
        <p:nvPicPr>
          <p:cNvPr id="43013" name="Picture 5" descr="j007614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620713"/>
            <a:ext cx="1871663" cy="151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430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  <p:bldP spid="43011" grpId="0" animBg="1"/>
      <p:bldP spid="430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895600"/>
          </a:xfrm>
        </p:spPr>
        <p:txBody>
          <a:bodyPr/>
          <a:lstStyle/>
          <a:p>
            <a:r>
              <a:rPr lang="ru-RU" sz="5400" dirty="0">
                <a:solidFill>
                  <a:schemeClr val="hlink"/>
                </a:solidFill>
              </a:rPr>
              <a:t>Формирование УУД </a:t>
            </a:r>
            <a:r>
              <a:rPr lang="ru-RU" sz="5400" dirty="0" smtClean="0">
                <a:solidFill>
                  <a:schemeClr val="hlink"/>
                </a:solidFill>
              </a:rPr>
              <a:t/>
            </a:r>
            <a:br>
              <a:rPr lang="ru-RU" sz="5400" dirty="0" smtClean="0">
                <a:solidFill>
                  <a:schemeClr val="hlink"/>
                </a:solidFill>
              </a:rPr>
            </a:br>
            <a:r>
              <a:rPr lang="ru-RU" sz="5400" dirty="0" smtClean="0">
                <a:solidFill>
                  <a:schemeClr val="hlink"/>
                </a:solidFill>
              </a:rPr>
              <a:t>у </a:t>
            </a:r>
            <a:r>
              <a:rPr lang="ru-RU" sz="5400" dirty="0">
                <a:solidFill>
                  <a:schemeClr val="hlink"/>
                </a:solidFill>
              </a:rPr>
              <a:t>младших школьников посредством метода </a:t>
            </a:r>
            <a:r>
              <a:rPr lang="ru-RU" sz="5400" dirty="0" smtClean="0">
                <a:solidFill>
                  <a:schemeClr val="hlink"/>
                </a:solidFill>
              </a:rPr>
              <a:t>«</a:t>
            </a:r>
            <a:r>
              <a:rPr lang="ru-RU" sz="5400" dirty="0" err="1" smtClean="0">
                <a:solidFill>
                  <a:schemeClr val="hlink"/>
                </a:solidFill>
              </a:rPr>
              <a:t>И</a:t>
            </a:r>
            <a:r>
              <a:rPr lang="ru-RU" sz="5400" dirty="0" err="1" smtClean="0">
                <a:solidFill>
                  <a:schemeClr val="hlink"/>
                </a:solidFill>
              </a:rPr>
              <a:t>нтеллект-карт</a:t>
            </a:r>
            <a:r>
              <a:rPr lang="ru-RU" sz="5400" dirty="0" smtClean="0">
                <a:solidFill>
                  <a:schemeClr val="hlink"/>
                </a:solidFill>
              </a:rPr>
              <a:t>»</a:t>
            </a:r>
            <a:r>
              <a:rPr lang="ru-RU" sz="5400" dirty="0" smtClean="0">
                <a:solidFill>
                  <a:schemeClr val="hlink"/>
                </a:solidFill>
              </a:rPr>
              <a:t>.</a:t>
            </a:r>
            <a:endParaRPr lang="ru-RU" sz="5400" dirty="0">
              <a:solidFill>
                <a:schemeClr val="hlink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486400"/>
            <a:ext cx="6400800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err="1" smtClean="0">
                <a:solidFill>
                  <a:srgbClr val="FFFF00"/>
                </a:solidFill>
              </a:rPr>
              <a:t>Донгак</a:t>
            </a:r>
            <a:r>
              <a:rPr lang="ru-RU" sz="2000" dirty="0" smtClean="0">
                <a:solidFill>
                  <a:srgbClr val="FFFF00"/>
                </a:solidFill>
              </a:rPr>
              <a:t> Л. </a:t>
            </a:r>
            <a:r>
              <a:rPr lang="ru-RU" sz="2000" dirty="0" err="1" smtClean="0">
                <a:solidFill>
                  <a:srgbClr val="FFFF00"/>
                </a:solidFill>
              </a:rPr>
              <a:t>А-к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FFFF00"/>
                </a:solidFill>
              </a:rPr>
              <a:t>Учитель начальных классов </a:t>
            </a:r>
            <a:r>
              <a:rPr lang="ru-RU" sz="2000" dirty="0" smtClean="0">
                <a:solidFill>
                  <a:srgbClr val="FFFF00"/>
                </a:solidFill>
              </a:rPr>
              <a:t>МБОУ «</a:t>
            </a:r>
            <a:r>
              <a:rPr lang="ru-RU" sz="2000" dirty="0" err="1" smtClean="0">
                <a:solidFill>
                  <a:srgbClr val="FFFF00"/>
                </a:solidFill>
              </a:rPr>
              <a:t>Ак-Дашская</a:t>
            </a:r>
            <a:r>
              <a:rPr lang="ru-RU" sz="2000" dirty="0" smtClean="0">
                <a:solidFill>
                  <a:srgbClr val="FFFF00"/>
                </a:solidFill>
              </a:rPr>
              <a:t>» </a:t>
            </a:r>
            <a:r>
              <a:rPr lang="ru-RU" sz="2000" dirty="0" smtClean="0">
                <a:solidFill>
                  <a:srgbClr val="FFFF00"/>
                </a:solidFill>
              </a:rPr>
              <a:t>СОШ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7813"/>
            <a:ext cx="8382000" cy="3684587"/>
          </a:xfrm>
        </p:spPr>
        <p:txBody>
          <a:bodyPr/>
          <a:lstStyle/>
          <a:p>
            <a:r>
              <a:rPr lang="ru-RU" sz="2800">
                <a:solidFill>
                  <a:schemeClr val="hlink"/>
                </a:solidFill>
              </a:rPr>
              <a:t>Сегодня важно не столько дать ребенку как можно больший багаж знаний, сколько обеспечить его общекультурное, личностное и познавательное развитие,</a:t>
            </a:r>
            <a:r>
              <a:rPr lang="ru-RU" sz="2800"/>
              <a:t> </a:t>
            </a:r>
            <a:r>
              <a:rPr lang="ru-RU" sz="2800">
                <a:solidFill>
                  <a:srgbClr val="FFFF00"/>
                </a:solidFill>
              </a:rPr>
              <a:t>вооружить таким важным умением, как </a:t>
            </a:r>
            <a:r>
              <a:rPr lang="ru-RU" sz="3200">
                <a:solidFill>
                  <a:srgbClr val="FFFF00"/>
                </a:solidFill>
              </a:rPr>
              <a:t>умение учиться</a:t>
            </a:r>
            <a:r>
              <a:rPr lang="ru-RU" sz="2800"/>
              <a:t>.</a:t>
            </a:r>
            <a:r>
              <a:rPr lang="ru-RU"/>
              <a:t>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52400" y="4953000"/>
            <a:ext cx="2819400" cy="1905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200" b="1">
                <a:solidFill>
                  <a:srgbClr val="000000"/>
                </a:solidFill>
              </a:rPr>
              <a:t>Количество информации в мире каждые 10 лет удваивается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3048000" y="6019800"/>
            <a:ext cx="2232025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486400" y="5562600"/>
            <a:ext cx="3095625" cy="1008063"/>
          </a:xfrm>
          <a:prstGeom prst="rect">
            <a:avLst/>
          </a:prstGeom>
          <a:solidFill>
            <a:srgbClr val="33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ru-RU" sz="2400" b="1">
                <a:solidFill>
                  <a:srgbClr val="000000"/>
                </a:solidFill>
              </a:rPr>
              <a:t>Развитие умений работы с информацией</a:t>
            </a: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609600" y="4267200"/>
            <a:ext cx="1008063" cy="431800"/>
            <a:chOff x="2880" y="2118"/>
            <a:chExt cx="1207" cy="1073"/>
          </a:xfrm>
        </p:grpSpPr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962" y="2240"/>
              <a:ext cx="856" cy="91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94" y="307"/>
                </a:cxn>
                <a:cxn ang="0">
                  <a:pos x="10" y="530"/>
                </a:cxn>
                <a:cxn ang="0">
                  <a:pos x="364" y="818"/>
                </a:cxn>
                <a:cxn ang="0">
                  <a:pos x="0" y="1593"/>
                </a:cxn>
                <a:cxn ang="0">
                  <a:pos x="560" y="2741"/>
                </a:cxn>
                <a:cxn ang="0">
                  <a:pos x="1750" y="2587"/>
                </a:cxn>
                <a:cxn ang="0">
                  <a:pos x="2566" y="1882"/>
                </a:cxn>
                <a:cxn ang="0">
                  <a:pos x="1775" y="222"/>
                </a:cxn>
                <a:cxn ang="0">
                  <a:pos x="92" y="0"/>
                </a:cxn>
                <a:cxn ang="0">
                  <a:pos x="92" y="0"/>
                </a:cxn>
              </a:cxnLst>
              <a:rect l="0" t="0" r="r" b="b"/>
              <a:pathLst>
                <a:path w="2566" h="2741">
                  <a:moveTo>
                    <a:pt x="92" y="0"/>
                  </a:moveTo>
                  <a:lnTo>
                    <a:pt x="94" y="307"/>
                  </a:lnTo>
                  <a:lnTo>
                    <a:pt x="10" y="530"/>
                  </a:lnTo>
                  <a:lnTo>
                    <a:pt x="364" y="818"/>
                  </a:lnTo>
                  <a:lnTo>
                    <a:pt x="0" y="1593"/>
                  </a:lnTo>
                  <a:lnTo>
                    <a:pt x="560" y="2741"/>
                  </a:lnTo>
                  <a:lnTo>
                    <a:pt x="1750" y="2587"/>
                  </a:lnTo>
                  <a:lnTo>
                    <a:pt x="2566" y="1882"/>
                  </a:lnTo>
                  <a:lnTo>
                    <a:pt x="1775" y="222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933" y="2550"/>
              <a:ext cx="194" cy="326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0" y="48"/>
                </a:cxn>
                <a:cxn ang="0">
                  <a:pos x="37" y="135"/>
                </a:cxn>
                <a:cxn ang="0">
                  <a:pos x="582" y="978"/>
                </a:cxn>
                <a:cxn ang="0">
                  <a:pos x="339" y="126"/>
                </a:cxn>
                <a:cxn ang="0">
                  <a:pos x="300" y="0"/>
                </a:cxn>
                <a:cxn ang="0">
                  <a:pos x="300" y="0"/>
                </a:cxn>
              </a:cxnLst>
              <a:rect l="0" t="0" r="r" b="b"/>
              <a:pathLst>
                <a:path w="582" h="978">
                  <a:moveTo>
                    <a:pt x="300" y="0"/>
                  </a:moveTo>
                  <a:lnTo>
                    <a:pt x="0" y="48"/>
                  </a:lnTo>
                  <a:lnTo>
                    <a:pt x="37" y="135"/>
                  </a:lnTo>
                  <a:lnTo>
                    <a:pt x="582" y="978"/>
                  </a:lnTo>
                  <a:lnTo>
                    <a:pt x="339" y="126"/>
                  </a:lnTo>
                  <a:lnTo>
                    <a:pt x="300" y="0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2908" y="2710"/>
              <a:ext cx="482" cy="458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0" y="93"/>
                </a:cxn>
                <a:cxn ang="0">
                  <a:pos x="656" y="1374"/>
                </a:cxn>
                <a:cxn ang="0">
                  <a:pos x="1445" y="1331"/>
                </a:cxn>
                <a:cxn ang="0">
                  <a:pos x="719" y="1182"/>
                </a:cxn>
                <a:cxn ang="0">
                  <a:pos x="204" y="156"/>
                </a:cxn>
                <a:cxn ang="0">
                  <a:pos x="247" y="0"/>
                </a:cxn>
                <a:cxn ang="0">
                  <a:pos x="247" y="0"/>
                </a:cxn>
              </a:cxnLst>
              <a:rect l="0" t="0" r="r" b="b"/>
              <a:pathLst>
                <a:path w="1445" h="1374">
                  <a:moveTo>
                    <a:pt x="247" y="0"/>
                  </a:moveTo>
                  <a:lnTo>
                    <a:pt x="0" y="93"/>
                  </a:lnTo>
                  <a:lnTo>
                    <a:pt x="656" y="1374"/>
                  </a:lnTo>
                  <a:lnTo>
                    <a:pt x="1445" y="1331"/>
                  </a:lnTo>
                  <a:lnTo>
                    <a:pt x="719" y="1182"/>
                  </a:lnTo>
                  <a:lnTo>
                    <a:pt x="204" y="156"/>
                  </a:lnTo>
                  <a:lnTo>
                    <a:pt x="247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891" y="2128"/>
              <a:ext cx="564" cy="285"/>
            </a:xfrm>
            <a:custGeom>
              <a:avLst/>
              <a:gdLst/>
              <a:ahLst/>
              <a:cxnLst>
                <a:cxn ang="0">
                  <a:pos x="1463" y="0"/>
                </a:cxn>
                <a:cxn ang="0">
                  <a:pos x="20" y="275"/>
                </a:cxn>
                <a:cxn ang="0">
                  <a:pos x="0" y="335"/>
                </a:cxn>
                <a:cxn ang="0">
                  <a:pos x="1389" y="855"/>
                </a:cxn>
                <a:cxn ang="0">
                  <a:pos x="1694" y="731"/>
                </a:cxn>
                <a:cxn ang="0">
                  <a:pos x="845" y="455"/>
                </a:cxn>
                <a:cxn ang="0">
                  <a:pos x="1509" y="75"/>
                </a:cxn>
                <a:cxn ang="0">
                  <a:pos x="1463" y="0"/>
                </a:cxn>
                <a:cxn ang="0">
                  <a:pos x="1463" y="0"/>
                </a:cxn>
              </a:cxnLst>
              <a:rect l="0" t="0" r="r" b="b"/>
              <a:pathLst>
                <a:path w="1694" h="855">
                  <a:moveTo>
                    <a:pt x="1463" y="0"/>
                  </a:moveTo>
                  <a:lnTo>
                    <a:pt x="20" y="275"/>
                  </a:lnTo>
                  <a:lnTo>
                    <a:pt x="0" y="335"/>
                  </a:lnTo>
                  <a:lnTo>
                    <a:pt x="1389" y="855"/>
                  </a:lnTo>
                  <a:lnTo>
                    <a:pt x="1694" y="731"/>
                  </a:lnTo>
                  <a:lnTo>
                    <a:pt x="845" y="455"/>
                  </a:lnTo>
                  <a:lnTo>
                    <a:pt x="1509" y="75"/>
                  </a:lnTo>
                  <a:lnTo>
                    <a:pt x="1463" y="0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2904" y="2371"/>
              <a:ext cx="602" cy="272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0" y="101"/>
                </a:cxn>
                <a:cxn ang="0">
                  <a:pos x="0" y="172"/>
                </a:cxn>
                <a:cxn ang="0">
                  <a:pos x="1349" y="816"/>
                </a:cxn>
                <a:cxn ang="0">
                  <a:pos x="1779" y="687"/>
                </a:cxn>
                <a:cxn ang="0">
                  <a:pos x="1806" y="570"/>
                </a:cxn>
                <a:cxn ang="0">
                  <a:pos x="1574" y="551"/>
                </a:cxn>
                <a:cxn ang="0">
                  <a:pos x="1344" y="636"/>
                </a:cxn>
                <a:cxn ang="0">
                  <a:pos x="207" y="129"/>
                </a:cxn>
                <a:cxn ang="0">
                  <a:pos x="241" y="0"/>
                </a:cxn>
                <a:cxn ang="0">
                  <a:pos x="241" y="0"/>
                </a:cxn>
              </a:cxnLst>
              <a:rect l="0" t="0" r="r" b="b"/>
              <a:pathLst>
                <a:path w="1806" h="816">
                  <a:moveTo>
                    <a:pt x="241" y="0"/>
                  </a:moveTo>
                  <a:lnTo>
                    <a:pt x="0" y="101"/>
                  </a:lnTo>
                  <a:lnTo>
                    <a:pt x="0" y="172"/>
                  </a:lnTo>
                  <a:lnTo>
                    <a:pt x="1349" y="816"/>
                  </a:lnTo>
                  <a:lnTo>
                    <a:pt x="1779" y="687"/>
                  </a:lnTo>
                  <a:lnTo>
                    <a:pt x="1806" y="570"/>
                  </a:lnTo>
                  <a:lnTo>
                    <a:pt x="1574" y="551"/>
                  </a:lnTo>
                  <a:lnTo>
                    <a:pt x="1344" y="636"/>
                  </a:lnTo>
                  <a:lnTo>
                    <a:pt x="207" y="129"/>
                  </a:lnTo>
                  <a:lnTo>
                    <a:pt x="241" y="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3010" y="2500"/>
              <a:ext cx="454" cy="360"/>
            </a:xfrm>
            <a:custGeom>
              <a:avLst/>
              <a:gdLst/>
              <a:ahLst/>
              <a:cxnLst>
                <a:cxn ang="0">
                  <a:pos x="6" y="59"/>
                </a:cxn>
                <a:cxn ang="0">
                  <a:pos x="0" y="180"/>
                </a:cxn>
                <a:cxn ang="0">
                  <a:pos x="10" y="314"/>
                </a:cxn>
                <a:cxn ang="0">
                  <a:pos x="78" y="384"/>
                </a:cxn>
                <a:cxn ang="0">
                  <a:pos x="226" y="419"/>
                </a:cxn>
                <a:cxn ang="0">
                  <a:pos x="805" y="844"/>
                </a:cxn>
                <a:cxn ang="0">
                  <a:pos x="1060" y="1040"/>
                </a:cxn>
                <a:cxn ang="0">
                  <a:pos x="1244" y="1080"/>
                </a:cxn>
                <a:cxn ang="0">
                  <a:pos x="1219" y="835"/>
                </a:cxn>
                <a:cxn ang="0">
                  <a:pos x="1360" y="465"/>
                </a:cxn>
                <a:cxn ang="0">
                  <a:pos x="1075" y="450"/>
                </a:cxn>
                <a:cxn ang="0">
                  <a:pos x="50" y="0"/>
                </a:cxn>
                <a:cxn ang="0">
                  <a:pos x="6" y="59"/>
                </a:cxn>
                <a:cxn ang="0">
                  <a:pos x="6" y="59"/>
                </a:cxn>
              </a:cxnLst>
              <a:rect l="0" t="0" r="r" b="b"/>
              <a:pathLst>
                <a:path w="1360" h="1080">
                  <a:moveTo>
                    <a:pt x="6" y="59"/>
                  </a:moveTo>
                  <a:lnTo>
                    <a:pt x="0" y="180"/>
                  </a:lnTo>
                  <a:lnTo>
                    <a:pt x="10" y="314"/>
                  </a:lnTo>
                  <a:lnTo>
                    <a:pt x="78" y="384"/>
                  </a:lnTo>
                  <a:lnTo>
                    <a:pt x="226" y="419"/>
                  </a:lnTo>
                  <a:lnTo>
                    <a:pt x="805" y="844"/>
                  </a:lnTo>
                  <a:lnTo>
                    <a:pt x="1060" y="1040"/>
                  </a:lnTo>
                  <a:lnTo>
                    <a:pt x="1244" y="1080"/>
                  </a:lnTo>
                  <a:lnTo>
                    <a:pt x="1219" y="835"/>
                  </a:lnTo>
                  <a:lnTo>
                    <a:pt x="1360" y="465"/>
                  </a:lnTo>
                  <a:lnTo>
                    <a:pt x="1075" y="450"/>
                  </a:lnTo>
                  <a:lnTo>
                    <a:pt x="50" y="0"/>
                  </a:lnTo>
                  <a:lnTo>
                    <a:pt x="6" y="59"/>
                  </a:lnTo>
                  <a:lnTo>
                    <a:pt x="6" y="59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286" y="2193"/>
              <a:ext cx="549" cy="130"/>
            </a:xfrm>
            <a:custGeom>
              <a:avLst/>
              <a:gdLst/>
              <a:ahLst/>
              <a:cxnLst>
                <a:cxn ang="0">
                  <a:pos x="0" y="292"/>
                </a:cxn>
                <a:cxn ang="0">
                  <a:pos x="53" y="273"/>
                </a:cxn>
                <a:cxn ang="0">
                  <a:pos x="191" y="238"/>
                </a:cxn>
                <a:cxn ang="0">
                  <a:pos x="281" y="216"/>
                </a:cxn>
                <a:cxn ang="0">
                  <a:pos x="383" y="190"/>
                </a:cxn>
                <a:cxn ang="0">
                  <a:pos x="490" y="165"/>
                </a:cxn>
                <a:cxn ang="0">
                  <a:pos x="602" y="139"/>
                </a:cxn>
                <a:cxn ang="0">
                  <a:pos x="715" y="112"/>
                </a:cxn>
                <a:cxn ang="0">
                  <a:pos x="822" y="87"/>
                </a:cxn>
                <a:cxn ang="0">
                  <a:pos x="924" y="64"/>
                </a:cxn>
                <a:cxn ang="0">
                  <a:pos x="1014" y="43"/>
                </a:cxn>
                <a:cxn ang="0">
                  <a:pos x="1150" y="12"/>
                </a:cxn>
                <a:cxn ang="0">
                  <a:pos x="1202" y="0"/>
                </a:cxn>
                <a:cxn ang="0">
                  <a:pos x="1646" y="75"/>
                </a:cxn>
                <a:cxn ang="0">
                  <a:pos x="158" y="390"/>
                </a:cxn>
                <a:cxn ang="0">
                  <a:pos x="0" y="292"/>
                </a:cxn>
                <a:cxn ang="0">
                  <a:pos x="0" y="292"/>
                </a:cxn>
              </a:cxnLst>
              <a:rect l="0" t="0" r="r" b="b"/>
              <a:pathLst>
                <a:path w="1646" h="390">
                  <a:moveTo>
                    <a:pt x="0" y="292"/>
                  </a:moveTo>
                  <a:lnTo>
                    <a:pt x="53" y="273"/>
                  </a:lnTo>
                  <a:lnTo>
                    <a:pt x="191" y="238"/>
                  </a:lnTo>
                  <a:lnTo>
                    <a:pt x="281" y="216"/>
                  </a:lnTo>
                  <a:lnTo>
                    <a:pt x="383" y="190"/>
                  </a:lnTo>
                  <a:lnTo>
                    <a:pt x="490" y="165"/>
                  </a:lnTo>
                  <a:lnTo>
                    <a:pt x="602" y="139"/>
                  </a:lnTo>
                  <a:lnTo>
                    <a:pt x="715" y="112"/>
                  </a:lnTo>
                  <a:lnTo>
                    <a:pt x="822" y="87"/>
                  </a:lnTo>
                  <a:lnTo>
                    <a:pt x="924" y="64"/>
                  </a:lnTo>
                  <a:lnTo>
                    <a:pt x="1014" y="43"/>
                  </a:lnTo>
                  <a:lnTo>
                    <a:pt x="1150" y="12"/>
                  </a:lnTo>
                  <a:lnTo>
                    <a:pt x="1202" y="0"/>
                  </a:lnTo>
                  <a:lnTo>
                    <a:pt x="1646" y="75"/>
                  </a:lnTo>
                  <a:lnTo>
                    <a:pt x="158" y="390"/>
                  </a:lnTo>
                  <a:lnTo>
                    <a:pt x="0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3279" y="2664"/>
              <a:ext cx="86" cy="139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59" y="21"/>
                </a:cxn>
                <a:cxn ang="0">
                  <a:pos x="135" y="241"/>
                </a:cxn>
                <a:cxn ang="0">
                  <a:pos x="110" y="417"/>
                </a:cxn>
                <a:cxn ang="0">
                  <a:pos x="0" y="350"/>
                </a:cxn>
                <a:cxn ang="0">
                  <a:pos x="25" y="80"/>
                </a:cxn>
                <a:cxn ang="0">
                  <a:pos x="75" y="0"/>
                </a:cxn>
                <a:cxn ang="0">
                  <a:pos x="75" y="0"/>
                </a:cxn>
              </a:cxnLst>
              <a:rect l="0" t="0" r="r" b="b"/>
              <a:pathLst>
                <a:path w="259" h="417">
                  <a:moveTo>
                    <a:pt x="75" y="0"/>
                  </a:moveTo>
                  <a:lnTo>
                    <a:pt x="259" y="21"/>
                  </a:lnTo>
                  <a:lnTo>
                    <a:pt x="135" y="241"/>
                  </a:lnTo>
                  <a:lnTo>
                    <a:pt x="110" y="417"/>
                  </a:lnTo>
                  <a:lnTo>
                    <a:pt x="0" y="350"/>
                  </a:lnTo>
                  <a:lnTo>
                    <a:pt x="25" y="80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3216" y="2803"/>
              <a:ext cx="141" cy="8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74" y="0"/>
                </a:cxn>
                <a:cxn ang="0">
                  <a:pos x="423" y="201"/>
                </a:cxn>
                <a:cxn ang="0">
                  <a:pos x="44" y="247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423" h="247">
                  <a:moveTo>
                    <a:pt x="0" y="16"/>
                  </a:moveTo>
                  <a:lnTo>
                    <a:pt x="174" y="0"/>
                  </a:lnTo>
                  <a:lnTo>
                    <a:pt x="423" y="201"/>
                  </a:lnTo>
                  <a:lnTo>
                    <a:pt x="44" y="247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EA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3177" y="2893"/>
              <a:ext cx="793" cy="250"/>
            </a:xfrm>
            <a:custGeom>
              <a:avLst/>
              <a:gdLst/>
              <a:ahLst/>
              <a:cxnLst>
                <a:cxn ang="0">
                  <a:pos x="155" y="301"/>
                </a:cxn>
                <a:cxn ang="0">
                  <a:pos x="129" y="450"/>
                </a:cxn>
                <a:cxn ang="0">
                  <a:pos x="0" y="601"/>
                </a:cxn>
                <a:cxn ang="0">
                  <a:pos x="563" y="751"/>
                </a:cxn>
                <a:cxn ang="0">
                  <a:pos x="1684" y="647"/>
                </a:cxn>
                <a:cxn ang="0">
                  <a:pos x="1763" y="616"/>
                </a:cxn>
                <a:cxn ang="0">
                  <a:pos x="1913" y="647"/>
                </a:cxn>
                <a:cxn ang="0">
                  <a:pos x="2042" y="630"/>
                </a:cxn>
                <a:cxn ang="0">
                  <a:pos x="2187" y="607"/>
                </a:cxn>
                <a:cxn ang="0">
                  <a:pos x="2221" y="580"/>
                </a:cxn>
                <a:cxn ang="0">
                  <a:pos x="2276" y="534"/>
                </a:cxn>
                <a:cxn ang="0">
                  <a:pos x="2326" y="490"/>
                </a:cxn>
                <a:cxn ang="0">
                  <a:pos x="2348" y="471"/>
                </a:cxn>
                <a:cxn ang="0">
                  <a:pos x="2378" y="186"/>
                </a:cxn>
                <a:cxn ang="0">
                  <a:pos x="2218" y="0"/>
                </a:cxn>
                <a:cxn ang="0">
                  <a:pos x="1439" y="140"/>
                </a:cxn>
                <a:cxn ang="0">
                  <a:pos x="155" y="301"/>
                </a:cxn>
                <a:cxn ang="0">
                  <a:pos x="155" y="301"/>
                </a:cxn>
              </a:cxnLst>
              <a:rect l="0" t="0" r="r" b="b"/>
              <a:pathLst>
                <a:path w="2378" h="751">
                  <a:moveTo>
                    <a:pt x="155" y="301"/>
                  </a:moveTo>
                  <a:lnTo>
                    <a:pt x="129" y="450"/>
                  </a:lnTo>
                  <a:lnTo>
                    <a:pt x="0" y="601"/>
                  </a:lnTo>
                  <a:lnTo>
                    <a:pt x="563" y="751"/>
                  </a:lnTo>
                  <a:lnTo>
                    <a:pt x="1684" y="647"/>
                  </a:lnTo>
                  <a:lnTo>
                    <a:pt x="1763" y="616"/>
                  </a:lnTo>
                  <a:lnTo>
                    <a:pt x="1913" y="647"/>
                  </a:lnTo>
                  <a:lnTo>
                    <a:pt x="2042" y="630"/>
                  </a:lnTo>
                  <a:lnTo>
                    <a:pt x="2187" y="607"/>
                  </a:lnTo>
                  <a:lnTo>
                    <a:pt x="2221" y="580"/>
                  </a:lnTo>
                  <a:lnTo>
                    <a:pt x="2276" y="534"/>
                  </a:lnTo>
                  <a:lnTo>
                    <a:pt x="2326" y="490"/>
                  </a:lnTo>
                  <a:lnTo>
                    <a:pt x="2348" y="471"/>
                  </a:lnTo>
                  <a:lnTo>
                    <a:pt x="2378" y="186"/>
                  </a:lnTo>
                  <a:lnTo>
                    <a:pt x="2218" y="0"/>
                  </a:lnTo>
                  <a:lnTo>
                    <a:pt x="1439" y="140"/>
                  </a:lnTo>
                  <a:lnTo>
                    <a:pt x="155" y="301"/>
                  </a:lnTo>
                  <a:lnTo>
                    <a:pt x="155" y="301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Freeform 19"/>
            <p:cNvSpPr>
              <a:spLocks/>
            </p:cNvSpPr>
            <p:nvPr/>
          </p:nvSpPr>
          <p:spPr bwMode="auto">
            <a:xfrm>
              <a:off x="2961" y="2573"/>
              <a:ext cx="1021" cy="577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134" y="0"/>
                </a:cxn>
                <a:cxn ang="0">
                  <a:pos x="205" y="184"/>
                </a:cxn>
                <a:cxn ang="0">
                  <a:pos x="306" y="212"/>
                </a:cxn>
                <a:cxn ang="0">
                  <a:pos x="880" y="630"/>
                </a:cxn>
                <a:cxn ang="0">
                  <a:pos x="669" y="680"/>
                </a:cxn>
                <a:cxn ang="0">
                  <a:pos x="809" y="936"/>
                </a:cxn>
                <a:cxn ang="0">
                  <a:pos x="1284" y="885"/>
                </a:cxn>
                <a:cxn ang="0">
                  <a:pos x="1594" y="980"/>
                </a:cxn>
                <a:cxn ang="0">
                  <a:pos x="2453" y="705"/>
                </a:cxn>
                <a:cxn ang="0">
                  <a:pos x="2883" y="730"/>
                </a:cxn>
                <a:cxn ang="0">
                  <a:pos x="3063" y="970"/>
                </a:cxn>
                <a:cxn ang="0">
                  <a:pos x="3014" y="1427"/>
                </a:cxn>
                <a:cxn ang="0">
                  <a:pos x="2858" y="1555"/>
                </a:cxn>
                <a:cxn ang="0">
                  <a:pos x="2537" y="1614"/>
                </a:cxn>
                <a:cxn ang="0">
                  <a:pos x="2388" y="1581"/>
                </a:cxn>
                <a:cxn ang="0">
                  <a:pos x="2269" y="1620"/>
                </a:cxn>
                <a:cxn ang="0">
                  <a:pos x="1115" y="1730"/>
                </a:cxn>
                <a:cxn ang="0">
                  <a:pos x="561" y="1594"/>
                </a:cxn>
                <a:cxn ang="0">
                  <a:pos x="964" y="1535"/>
                </a:cxn>
                <a:cxn ang="0">
                  <a:pos x="2554" y="1409"/>
                </a:cxn>
                <a:cxn ang="0">
                  <a:pos x="2808" y="1395"/>
                </a:cxn>
                <a:cxn ang="0">
                  <a:pos x="2908" y="1160"/>
                </a:cxn>
                <a:cxn ang="0">
                  <a:pos x="2892" y="1133"/>
                </a:cxn>
                <a:cxn ang="0">
                  <a:pos x="2855" y="1074"/>
                </a:cxn>
                <a:cxn ang="0">
                  <a:pos x="2834" y="1042"/>
                </a:cxn>
                <a:cxn ang="0">
                  <a:pos x="2815" y="1012"/>
                </a:cxn>
                <a:cxn ang="0">
                  <a:pos x="2788" y="980"/>
                </a:cxn>
                <a:cxn ang="0">
                  <a:pos x="2536" y="1006"/>
                </a:cxn>
                <a:cxn ang="0">
                  <a:pos x="2372" y="1029"/>
                </a:cxn>
                <a:cxn ang="0">
                  <a:pos x="2298" y="1040"/>
                </a:cxn>
                <a:cxn ang="0">
                  <a:pos x="784" y="1215"/>
                </a:cxn>
                <a:cxn ang="0">
                  <a:pos x="703" y="1237"/>
                </a:cxn>
                <a:cxn ang="0">
                  <a:pos x="0" y="119"/>
                </a:cxn>
                <a:cxn ang="0">
                  <a:pos x="459" y="710"/>
                </a:cxn>
                <a:cxn ang="0">
                  <a:pos x="15" y="29"/>
                </a:cxn>
                <a:cxn ang="0">
                  <a:pos x="15" y="29"/>
                </a:cxn>
              </a:cxnLst>
              <a:rect l="0" t="0" r="r" b="b"/>
              <a:pathLst>
                <a:path w="3063" h="1730">
                  <a:moveTo>
                    <a:pt x="15" y="29"/>
                  </a:moveTo>
                  <a:lnTo>
                    <a:pt x="134" y="0"/>
                  </a:lnTo>
                  <a:lnTo>
                    <a:pt x="205" y="184"/>
                  </a:lnTo>
                  <a:lnTo>
                    <a:pt x="306" y="212"/>
                  </a:lnTo>
                  <a:lnTo>
                    <a:pt x="880" y="630"/>
                  </a:lnTo>
                  <a:lnTo>
                    <a:pt x="669" y="680"/>
                  </a:lnTo>
                  <a:lnTo>
                    <a:pt x="809" y="936"/>
                  </a:lnTo>
                  <a:lnTo>
                    <a:pt x="1284" y="885"/>
                  </a:lnTo>
                  <a:lnTo>
                    <a:pt x="1594" y="980"/>
                  </a:lnTo>
                  <a:lnTo>
                    <a:pt x="2453" y="705"/>
                  </a:lnTo>
                  <a:lnTo>
                    <a:pt x="2883" y="730"/>
                  </a:lnTo>
                  <a:lnTo>
                    <a:pt x="3063" y="970"/>
                  </a:lnTo>
                  <a:lnTo>
                    <a:pt x="3014" y="1427"/>
                  </a:lnTo>
                  <a:lnTo>
                    <a:pt x="2858" y="1555"/>
                  </a:lnTo>
                  <a:lnTo>
                    <a:pt x="2537" y="1614"/>
                  </a:lnTo>
                  <a:lnTo>
                    <a:pt x="2388" y="1581"/>
                  </a:lnTo>
                  <a:lnTo>
                    <a:pt x="2269" y="1620"/>
                  </a:lnTo>
                  <a:lnTo>
                    <a:pt x="1115" y="1730"/>
                  </a:lnTo>
                  <a:lnTo>
                    <a:pt x="561" y="1594"/>
                  </a:lnTo>
                  <a:lnTo>
                    <a:pt x="964" y="1535"/>
                  </a:lnTo>
                  <a:lnTo>
                    <a:pt x="2554" y="1409"/>
                  </a:lnTo>
                  <a:lnTo>
                    <a:pt x="2808" y="1395"/>
                  </a:lnTo>
                  <a:lnTo>
                    <a:pt x="2908" y="1160"/>
                  </a:lnTo>
                  <a:lnTo>
                    <a:pt x="2892" y="1133"/>
                  </a:lnTo>
                  <a:lnTo>
                    <a:pt x="2855" y="1074"/>
                  </a:lnTo>
                  <a:lnTo>
                    <a:pt x="2834" y="1042"/>
                  </a:lnTo>
                  <a:lnTo>
                    <a:pt x="2815" y="1012"/>
                  </a:lnTo>
                  <a:lnTo>
                    <a:pt x="2788" y="980"/>
                  </a:lnTo>
                  <a:lnTo>
                    <a:pt x="2536" y="1006"/>
                  </a:lnTo>
                  <a:lnTo>
                    <a:pt x="2372" y="1029"/>
                  </a:lnTo>
                  <a:lnTo>
                    <a:pt x="2298" y="1040"/>
                  </a:lnTo>
                  <a:lnTo>
                    <a:pt x="784" y="1215"/>
                  </a:lnTo>
                  <a:lnTo>
                    <a:pt x="703" y="1237"/>
                  </a:lnTo>
                  <a:lnTo>
                    <a:pt x="0" y="119"/>
                  </a:lnTo>
                  <a:lnTo>
                    <a:pt x="459" y="710"/>
                  </a:lnTo>
                  <a:lnTo>
                    <a:pt x="15" y="29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3660" y="2798"/>
              <a:ext cx="198" cy="60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423" y="161"/>
                </a:cxn>
                <a:cxn ang="0">
                  <a:pos x="593" y="142"/>
                </a:cxn>
                <a:cxn ang="0">
                  <a:pos x="519" y="68"/>
                </a:cxn>
                <a:cxn ang="0">
                  <a:pos x="546" y="0"/>
                </a:cxn>
                <a:cxn ang="0">
                  <a:pos x="380" y="29"/>
                </a:cxn>
                <a:cxn ang="0">
                  <a:pos x="155" y="124"/>
                </a:cxn>
                <a:cxn ang="0">
                  <a:pos x="0" y="178"/>
                </a:cxn>
                <a:cxn ang="0">
                  <a:pos x="0" y="178"/>
                </a:cxn>
              </a:cxnLst>
              <a:rect l="0" t="0" r="r" b="b"/>
              <a:pathLst>
                <a:path w="593" h="178">
                  <a:moveTo>
                    <a:pt x="0" y="178"/>
                  </a:moveTo>
                  <a:lnTo>
                    <a:pt x="423" y="161"/>
                  </a:lnTo>
                  <a:lnTo>
                    <a:pt x="593" y="142"/>
                  </a:lnTo>
                  <a:lnTo>
                    <a:pt x="519" y="68"/>
                  </a:lnTo>
                  <a:lnTo>
                    <a:pt x="546" y="0"/>
                  </a:lnTo>
                  <a:lnTo>
                    <a:pt x="380" y="29"/>
                  </a:lnTo>
                  <a:lnTo>
                    <a:pt x="155" y="124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948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3267" y="2644"/>
              <a:ext cx="88" cy="159"/>
            </a:xfrm>
            <a:custGeom>
              <a:avLst/>
              <a:gdLst/>
              <a:ahLst/>
              <a:cxnLst>
                <a:cxn ang="0">
                  <a:pos x="9" y="420"/>
                </a:cxn>
                <a:cxn ang="0">
                  <a:pos x="0" y="266"/>
                </a:cxn>
                <a:cxn ang="0">
                  <a:pos x="59" y="96"/>
                </a:cxn>
                <a:cxn ang="0">
                  <a:pos x="109" y="0"/>
                </a:cxn>
                <a:cxn ang="0">
                  <a:pos x="264" y="81"/>
                </a:cxn>
                <a:cxn ang="0">
                  <a:pos x="214" y="106"/>
                </a:cxn>
                <a:cxn ang="0">
                  <a:pos x="119" y="131"/>
                </a:cxn>
                <a:cxn ang="0">
                  <a:pos x="73" y="245"/>
                </a:cxn>
                <a:cxn ang="0">
                  <a:pos x="73" y="366"/>
                </a:cxn>
                <a:cxn ang="0">
                  <a:pos x="144" y="477"/>
                </a:cxn>
                <a:cxn ang="0">
                  <a:pos x="9" y="420"/>
                </a:cxn>
                <a:cxn ang="0">
                  <a:pos x="9" y="420"/>
                </a:cxn>
              </a:cxnLst>
              <a:rect l="0" t="0" r="r" b="b"/>
              <a:pathLst>
                <a:path w="264" h="477">
                  <a:moveTo>
                    <a:pt x="9" y="420"/>
                  </a:moveTo>
                  <a:lnTo>
                    <a:pt x="0" y="266"/>
                  </a:lnTo>
                  <a:lnTo>
                    <a:pt x="59" y="96"/>
                  </a:lnTo>
                  <a:lnTo>
                    <a:pt x="109" y="0"/>
                  </a:lnTo>
                  <a:lnTo>
                    <a:pt x="264" y="81"/>
                  </a:lnTo>
                  <a:lnTo>
                    <a:pt x="214" y="106"/>
                  </a:lnTo>
                  <a:lnTo>
                    <a:pt x="119" y="131"/>
                  </a:lnTo>
                  <a:lnTo>
                    <a:pt x="73" y="245"/>
                  </a:lnTo>
                  <a:lnTo>
                    <a:pt x="73" y="366"/>
                  </a:lnTo>
                  <a:lnTo>
                    <a:pt x="144" y="477"/>
                  </a:lnTo>
                  <a:lnTo>
                    <a:pt x="9" y="420"/>
                  </a:lnTo>
                  <a:lnTo>
                    <a:pt x="9" y="420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3283" y="2186"/>
              <a:ext cx="462" cy="165"/>
            </a:xfrm>
            <a:custGeom>
              <a:avLst/>
              <a:gdLst/>
              <a:ahLst/>
              <a:cxnLst>
                <a:cxn ang="0">
                  <a:pos x="0" y="297"/>
                </a:cxn>
                <a:cxn ang="0">
                  <a:pos x="1110" y="0"/>
                </a:cxn>
                <a:cxn ang="0">
                  <a:pos x="1255" y="31"/>
                </a:cxn>
                <a:cxn ang="0">
                  <a:pos x="269" y="309"/>
                </a:cxn>
                <a:cxn ang="0">
                  <a:pos x="1385" y="121"/>
                </a:cxn>
                <a:cxn ang="0">
                  <a:pos x="291" y="496"/>
                </a:cxn>
                <a:cxn ang="0">
                  <a:pos x="0" y="297"/>
                </a:cxn>
                <a:cxn ang="0">
                  <a:pos x="0" y="297"/>
                </a:cxn>
              </a:cxnLst>
              <a:rect l="0" t="0" r="r" b="b"/>
              <a:pathLst>
                <a:path w="1385" h="496">
                  <a:moveTo>
                    <a:pt x="0" y="297"/>
                  </a:moveTo>
                  <a:lnTo>
                    <a:pt x="1110" y="0"/>
                  </a:lnTo>
                  <a:lnTo>
                    <a:pt x="1255" y="31"/>
                  </a:lnTo>
                  <a:lnTo>
                    <a:pt x="269" y="309"/>
                  </a:lnTo>
                  <a:lnTo>
                    <a:pt x="1385" y="121"/>
                  </a:lnTo>
                  <a:lnTo>
                    <a:pt x="291" y="496"/>
                  </a:lnTo>
                  <a:lnTo>
                    <a:pt x="0" y="297"/>
                  </a:lnTo>
                  <a:lnTo>
                    <a:pt x="0" y="297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3184" y="2785"/>
              <a:ext cx="198" cy="1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87" y="0"/>
                </a:cxn>
                <a:cxn ang="0">
                  <a:pos x="428" y="131"/>
                </a:cxn>
                <a:cxn ang="0">
                  <a:pos x="595" y="251"/>
                </a:cxn>
                <a:cxn ang="0">
                  <a:pos x="490" y="269"/>
                </a:cxn>
                <a:cxn ang="0">
                  <a:pos x="375" y="193"/>
                </a:cxn>
                <a:cxn ang="0">
                  <a:pos x="291" y="109"/>
                </a:cxn>
                <a:cxn ang="0">
                  <a:pos x="155" y="94"/>
                </a:cxn>
                <a:cxn ang="0">
                  <a:pos x="140" y="30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595" h="300">
                  <a:moveTo>
                    <a:pt x="0" y="44"/>
                  </a:moveTo>
                  <a:lnTo>
                    <a:pt x="187" y="0"/>
                  </a:lnTo>
                  <a:lnTo>
                    <a:pt x="428" y="131"/>
                  </a:lnTo>
                  <a:lnTo>
                    <a:pt x="595" y="251"/>
                  </a:lnTo>
                  <a:lnTo>
                    <a:pt x="490" y="269"/>
                  </a:lnTo>
                  <a:lnTo>
                    <a:pt x="375" y="193"/>
                  </a:lnTo>
                  <a:lnTo>
                    <a:pt x="291" y="109"/>
                  </a:lnTo>
                  <a:lnTo>
                    <a:pt x="155" y="94"/>
                  </a:lnTo>
                  <a:lnTo>
                    <a:pt x="140" y="30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B8AD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3493" y="2413"/>
              <a:ext cx="151" cy="403"/>
            </a:xfrm>
            <a:custGeom>
              <a:avLst/>
              <a:gdLst/>
              <a:ahLst/>
              <a:cxnLst>
                <a:cxn ang="0">
                  <a:pos x="71" y="96"/>
                </a:cxn>
                <a:cxn ang="0">
                  <a:pos x="362" y="0"/>
                </a:cxn>
                <a:cxn ang="0">
                  <a:pos x="452" y="110"/>
                </a:cxn>
                <a:cxn ang="0">
                  <a:pos x="322" y="776"/>
                </a:cxn>
                <a:cxn ang="0">
                  <a:pos x="186" y="896"/>
                </a:cxn>
                <a:cxn ang="0">
                  <a:pos x="182" y="1211"/>
                </a:cxn>
                <a:cxn ang="0">
                  <a:pos x="71" y="1086"/>
                </a:cxn>
                <a:cxn ang="0">
                  <a:pos x="49" y="941"/>
                </a:cxn>
                <a:cxn ang="0">
                  <a:pos x="27" y="841"/>
                </a:cxn>
                <a:cxn ang="0">
                  <a:pos x="5" y="794"/>
                </a:cxn>
                <a:cxn ang="0">
                  <a:pos x="0" y="772"/>
                </a:cxn>
                <a:cxn ang="0">
                  <a:pos x="5" y="716"/>
                </a:cxn>
                <a:cxn ang="0">
                  <a:pos x="30" y="549"/>
                </a:cxn>
                <a:cxn ang="0">
                  <a:pos x="61" y="382"/>
                </a:cxn>
                <a:cxn ang="0">
                  <a:pos x="77" y="305"/>
                </a:cxn>
                <a:cxn ang="0">
                  <a:pos x="37" y="121"/>
                </a:cxn>
                <a:cxn ang="0">
                  <a:pos x="71" y="96"/>
                </a:cxn>
                <a:cxn ang="0">
                  <a:pos x="71" y="96"/>
                </a:cxn>
              </a:cxnLst>
              <a:rect l="0" t="0" r="r" b="b"/>
              <a:pathLst>
                <a:path w="452" h="1211">
                  <a:moveTo>
                    <a:pt x="71" y="96"/>
                  </a:moveTo>
                  <a:lnTo>
                    <a:pt x="362" y="0"/>
                  </a:lnTo>
                  <a:lnTo>
                    <a:pt x="452" y="110"/>
                  </a:lnTo>
                  <a:lnTo>
                    <a:pt x="322" y="776"/>
                  </a:lnTo>
                  <a:lnTo>
                    <a:pt x="186" y="896"/>
                  </a:lnTo>
                  <a:lnTo>
                    <a:pt x="182" y="1211"/>
                  </a:lnTo>
                  <a:lnTo>
                    <a:pt x="71" y="1086"/>
                  </a:lnTo>
                  <a:lnTo>
                    <a:pt x="49" y="941"/>
                  </a:lnTo>
                  <a:lnTo>
                    <a:pt x="27" y="841"/>
                  </a:lnTo>
                  <a:lnTo>
                    <a:pt x="5" y="794"/>
                  </a:lnTo>
                  <a:lnTo>
                    <a:pt x="0" y="772"/>
                  </a:lnTo>
                  <a:lnTo>
                    <a:pt x="5" y="716"/>
                  </a:lnTo>
                  <a:lnTo>
                    <a:pt x="30" y="549"/>
                  </a:lnTo>
                  <a:lnTo>
                    <a:pt x="61" y="382"/>
                  </a:lnTo>
                  <a:lnTo>
                    <a:pt x="77" y="305"/>
                  </a:lnTo>
                  <a:lnTo>
                    <a:pt x="37" y="121"/>
                  </a:lnTo>
                  <a:lnTo>
                    <a:pt x="71" y="96"/>
                  </a:lnTo>
                  <a:lnTo>
                    <a:pt x="71" y="96"/>
                  </a:lnTo>
                  <a:close/>
                </a:path>
              </a:pathLst>
            </a:custGeom>
            <a:solidFill>
              <a:srgbClr val="FF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1" name="Freeform 25"/>
            <p:cNvSpPr>
              <a:spLocks/>
            </p:cNvSpPr>
            <p:nvPr/>
          </p:nvSpPr>
          <p:spPr bwMode="auto">
            <a:xfrm>
              <a:off x="3510" y="2396"/>
              <a:ext cx="158" cy="430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369" y="0"/>
                </a:cxn>
                <a:cxn ang="0">
                  <a:pos x="474" y="214"/>
                </a:cxn>
                <a:cxn ang="0">
                  <a:pos x="310" y="689"/>
                </a:cxn>
                <a:cxn ang="0">
                  <a:pos x="434" y="1005"/>
                </a:cxn>
                <a:cxn ang="0">
                  <a:pos x="230" y="959"/>
                </a:cxn>
                <a:cxn ang="0">
                  <a:pos x="140" y="1290"/>
                </a:cxn>
                <a:cxn ang="0">
                  <a:pos x="57" y="1026"/>
                </a:cxn>
                <a:cxn ang="0">
                  <a:pos x="15" y="779"/>
                </a:cxn>
                <a:cxn ang="0">
                  <a:pos x="90" y="509"/>
                </a:cxn>
                <a:cxn ang="0">
                  <a:pos x="34" y="304"/>
                </a:cxn>
                <a:cxn ang="0">
                  <a:pos x="124" y="214"/>
                </a:cxn>
                <a:cxn ang="0">
                  <a:pos x="230" y="244"/>
                </a:cxn>
                <a:cxn ang="0">
                  <a:pos x="190" y="339"/>
                </a:cxn>
                <a:cxn ang="0">
                  <a:pos x="264" y="390"/>
                </a:cxn>
                <a:cxn ang="0">
                  <a:pos x="115" y="689"/>
                </a:cxn>
                <a:cxn ang="0">
                  <a:pos x="190" y="675"/>
                </a:cxn>
                <a:cxn ang="0">
                  <a:pos x="115" y="900"/>
                </a:cxn>
                <a:cxn ang="0">
                  <a:pos x="214" y="785"/>
                </a:cxn>
                <a:cxn ang="0">
                  <a:pos x="260" y="555"/>
                </a:cxn>
                <a:cxn ang="0">
                  <a:pos x="260" y="484"/>
                </a:cxn>
                <a:cxn ang="0">
                  <a:pos x="339" y="314"/>
                </a:cxn>
                <a:cxn ang="0">
                  <a:pos x="285" y="300"/>
                </a:cxn>
                <a:cxn ang="0">
                  <a:pos x="304" y="170"/>
                </a:cxn>
                <a:cxn ang="0">
                  <a:pos x="180" y="149"/>
                </a:cxn>
                <a:cxn ang="0">
                  <a:pos x="199" y="99"/>
                </a:cxn>
                <a:cxn ang="0">
                  <a:pos x="25" y="195"/>
                </a:cxn>
                <a:cxn ang="0">
                  <a:pos x="0" y="109"/>
                </a:cxn>
                <a:cxn ang="0">
                  <a:pos x="0" y="109"/>
                </a:cxn>
              </a:cxnLst>
              <a:rect l="0" t="0" r="r" b="b"/>
              <a:pathLst>
                <a:path w="474" h="1290">
                  <a:moveTo>
                    <a:pt x="0" y="109"/>
                  </a:moveTo>
                  <a:lnTo>
                    <a:pt x="369" y="0"/>
                  </a:lnTo>
                  <a:lnTo>
                    <a:pt x="474" y="214"/>
                  </a:lnTo>
                  <a:lnTo>
                    <a:pt x="310" y="689"/>
                  </a:lnTo>
                  <a:lnTo>
                    <a:pt x="434" y="1005"/>
                  </a:lnTo>
                  <a:lnTo>
                    <a:pt x="230" y="959"/>
                  </a:lnTo>
                  <a:lnTo>
                    <a:pt x="140" y="1290"/>
                  </a:lnTo>
                  <a:lnTo>
                    <a:pt x="57" y="1026"/>
                  </a:lnTo>
                  <a:lnTo>
                    <a:pt x="15" y="779"/>
                  </a:lnTo>
                  <a:lnTo>
                    <a:pt x="90" y="509"/>
                  </a:lnTo>
                  <a:lnTo>
                    <a:pt x="34" y="304"/>
                  </a:lnTo>
                  <a:lnTo>
                    <a:pt x="124" y="214"/>
                  </a:lnTo>
                  <a:lnTo>
                    <a:pt x="230" y="244"/>
                  </a:lnTo>
                  <a:lnTo>
                    <a:pt x="190" y="339"/>
                  </a:lnTo>
                  <a:lnTo>
                    <a:pt x="264" y="390"/>
                  </a:lnTo>
                  <a:lnTo>
                    <a:pt x="115" y="689"/>
                  </a:lnTo>
                  <a:lnTo>
                    <a:pt x="190" y="675"/>
                  </a:lnTo>
                  <a:lnTo>
                    <a:pt x="115" y="900"/>
                  </a:lnTo>
                  <a:lnTo>
                    <a:pt x="214" y="785"/>
                  </a:lnTo>
                  <a:lnTo>
                    <a:pt x="260" y="555"/>
                  </a:lnTo>
                  <a:lnTo>
                    <a:pt x="260" y="484"/>
                  </a:lnTo>
                  <a:lnTo>
                    <a:pt x="339" y="314"/>
                  </a:lnTo>
                  <a:lnTo>
                    <a:pt x="285" y="300"/>
                  </a:lnTo>
                  <a:lnTo>
                    <a:pt x="304" y="170"/>
                  </a:lnTo>
                  <a:lnTo>
                    <a:pt x="180" y="149"/>
                  </a:lnTo>
                  <a:lnTo>
                    <a:pt x="199" y="99"/>
                  </a:lnTo>
                  <a:lnTo>
                    <a:pt x="25" y="195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3022" y="2563"/>
              <a:ext cx="265" cy="228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60" y="40"/>
                </a:cxn>
                <a:cxn ang="0">
                  <a:pos x="134" y="0"/>
                </a:cxn>
                <a:cxn ang="0">
                  <a:pos x="144" y="96"/>
                </a:cxn>
                <a:cxn ang="0">
                  <a:pos x="349" y="291"/>
                </a:cxn>
                <a:cxn ang="0">
                  <a:pos x="653" y="466"/>
                </a:cxn>
                <a:cxn ang="0">
                  <a:pos x="794" y="341"/>
                </a:cxn>
                <a:cxn ang="0">
                  <a:pos x="714" y="686"/>
                </a:cxn>
                <a:cxn ang="0">
                  <a:pos x="100" y="230"/>
                </a:cxn>
                <a:cxn ang="0">
                  <a:pos x="20" y="215"/>
                </a:cxn>
                <a:cxn ang="0">
                  <a:pos x="0" y="136"/>
                </a:cxn>
                <a:cxn ang="0">
                  <a:pos x="0" y="136"/>
                </a:cxn>
              </a:cxnLst>
              <a:rect l="0" t="0" r="r" b="b"/>
              <a:pathLst>
                <a:path w="794" h="686">
                  <a:moveTo>
                    <a:pt x="0" y="136"/>
                  </a:moveTo>
                  <a:lnTo>
                    <a:pt x="60" y="40"/>
                  </a:lnTo>
                  <a:lnTo>
                    <a:pt x="134" y="0"/>
                  </a:lnTo>
                  <a:lnTo>
                    <a:pt x="144" y="96"/>
                  </a:lnTo>
                  <a:lnTo>
                    <a:pt x="349" y="291"/>
                  </a:lnTo>
                  <a:lnTo>
                    <a:pt x="653" y="466"/>
                  </a:lnTo>
                  <a:lnTo>
                    <a:pt x="794" y="341"/>
                  </a:lnTo>
                  <a:lnTo>
                    <a:pt x="714" y="686"/>
                  </a:lnTo>
                  <a:lnTo>
                    <a:pt x="100" y="230"/>
                  </a:lnTo>
                  <a:lnTo>
                    <a:pt x="20" y="215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3" name="Freeform 27"/>
            <p:cNvSpPr>
              <a:spLocks/>
            </p:cNvSpPr>
            <p:nvPr/>
          </p:nvSpPr>
          <p:spPr bwMode="auto">
            <a:xfrm>
              <a:off x="3016" y="2503"/>
              <a:ext cx="301" cy="173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0" y="102"/>
                </a:cxn>
                <a:cxn ang="0">
                  <a:pos x="143" y="121"/>
                </a:cxn>
                <a:cxn ang="0">
                  <a:pos x="767" y="446"/>
                </a:cxn>
                <a:cxn ang="0">
                  <a:pos x="812" y="521"/>
                </a:cxn>
                <a:cxn ang="0">
                  <a:pos x="902" y="435"/>
                </a:cxn>
                <a:cxn ang="0">
                  <a:pos x="93" y="0"/>
                </a:cxn>
                <a:cxn ang="0">
                  <a:pos x="32" y="40"/>
                </a:cxn>
                <a:cxn ang="0">
                  <a:pos x="32" y="40"/>
                </a:cxn>
              </a:cxnLst>
              <a:rect l="0" t="0" r="r" b="b"/>
              <a:pathLst>
                <a:path w="902" h="521">
                  <a:moveTo>
                    <a:pt x="32" y="40"/>
                  </a:moveTo>
                  <a:lnTo>
                    <a:pt x="0" y="102"/>
                  </a:lnTo>
                  <a:lnTo>
                    <a:pt x="143" y="121"/>
                  </a:lnTo>
                  <a:lnTo>
                    <a:pt x="767" y="446"/>
                  </a:lnTo>
                  <a:lnTo>
                    <a:pt x="812" y="521"/>
                  </a:lnTo>
                  <a:lnTo>
                    <a:pt x="902" y="435"/>
                  </a:lnTo>
                  <a:lnTo>
                    <a:pt x="93" y="0"/>
                  </a:lnTo>
                  <a:lnTo>
                    <a:pt x="32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3327" y="2600"/>
              <a:ext cx="753" cy="300"/>
            </a:xfrm>
            <a:custGeom>
              <a:avLst/>
              <a:gdLst/>
              <a:ahLst/>
              <a:cxnLst>
                <a:cxn ang="0">
                  <a:pos x="11" y="515"/>
                </a:cxn>
                <a:cxn ang="0">
                  <a:pos x="90" y="655"/>
                </a:cxn>
                <a:cxn ang="0">
                  <a:pos x="226" y="709"/>
                </a:cxn>
                <a:cxn ang="0">
                  <a:pos x="231" y="510"/>
                </a:cxn>
                <a:cxn ang="0">
                  <a:pos x="321" y="284"/>
                </a:cxn>
                <a:cxn ang="0">
                  <a:pos x="201" y="345"/>
                </a:cxn>
                <a:cxn ang="0">
                  <a:pos x="155" y="379"/>
                </a:cxn>
                <a:cxn ang="0">
                  <a:pos x="141" y="315"/>
                </a:cxn>
                <a:cxn ang="0">
                  <a:pos x="146" y="184"/>
                </a:cxn>
                <a:cxn ang="0">
                  <a:pos x="511" y="0"/>
                </a:cxn>
                <a:cxn ang="0">
                  <a:pos x="504" y="233"/>
                </a:cxn>
                <a:cxn ang="0">
                  <a:pos x="437" y="283"/>
                </a:cxn>
                <a:cxn ang="0">
                  <a:pos x="390" y="540"/>
                </a:cxn>
                <a:cxn ang="0">
                  <a:pos x="481" y="730"/>
                </a:cxn>
                <a:cxn ang="0">
                  <a:pos x="1885" y="305"/>
                </a:cxn>
                <a:cxn ang="0">
                  <a:pos x="1780" y="100"/>
                </a:cxn>
                <a:cxn ang="0">
                  <a:pos x="2259" y="299"/>
                </a:cxn>
                <a:cxn ang="0">
                  <a:pos x="2179" y="355"/>
                </a:cxn>
                <a:cxn ang="0">
                  <a:pos x="496" y="900"/>
                </a:cxn>
                <a:cxn ang="0">
                  <a:pos x="349" y="864"/>
                </a:cxn>
                <a:cxn ang="0">
                  <a:pos x="46" y="740"/>
                </a:cxn>
                <a:cxn ang="0">
                  <a:pos x="0" y="600"/>
                </a:cxn>
                <a:cxn ang="0">
                  <a:pos x="11" y="515"/>
                </a:cxn>
                <a:cxn ang="0">
                  <a:pos x="11" y="515"/>
                </a:cxn>
              </a:cxnLst>
              <a:rect l="0" t="0" r="r" b="b"/>
              <a:pathLst>
                <a:path w="2259" h="900">
                  <a:moveTo>
                    <a:pt x="11" y="515"/>
                  </a:moveTo>
                  <a:lnTo>
                    <a:pt x="90" y="655"/>
                  </a:lnTo>
                  <a:lnTo>
                    <a:pt x="226" y="709"/>
                  </a:lnTo>
                  <a:lnTo>
                    <a:pt x="231" y="510"/>
                  </a:lnTo>
                  <a:lnTo>
                    <a:pt x="321" y="284"/>
                  </a:lnTo>
                  <a:lnTo>
                    <a:pt x="201" y="345"/>
                  </a:lnTo>
                  <a:lnTo>
                    <a:pt x="155" y="379"/>
                  </a:lnTo>
                  <a:lnTo>
                    <a:pt x="141" y="315"/>
                  </a:lnTo>
                  <a:lnTo>
                    <a:pt x="146" y="184"/>
                  </a:lnTo>
                  <a:lnTo>
                    <a:pt x="511" y="0"/>
                  </a:lnTo>
                  <a:lnTo>
                    <a:pt x="504" y="233"/>
                  </a:lnTo>
                  <a:lnTo>
                    <a:pt x="437" y="283"/>
                  </a:lnTo>
                  <a:lnTo>
                    <a:pt x="390" y="540"/>
                  </a:lnTo>
                  <a:lnTo>
                    <a:pt x="481" y="730"/>
                  </a:lnTo>
                  <a:lnTo>
                    <a:pt x="1885" y="305"/>
                  </a:lnTo>
                  <a:lnTo>
                    <a:pt x="1780" y="100"/>
                  </a:lnTo>
                  <a:lnTo>
                    <a:pt x="2259" y="299"/>
                  </a:lnTo>
                  <a:lnTo>
                    <a:pt x="2179" y="355"/>
                  </a:lnTo>
                  <a:lnTo>
                    <a:pt x="496" y="900"/>
                  </a:lnTo>
                  <a:lnTo>
                    <a:pt x="349" y="864"/>
                  </a:lnTo>
                  <a:lnTo>
                    <a:pt x="46" y="740"/>
                  </a:lnTo>
                  <a:lnTo>
                    <a:pt x="0" y="600"/>
                  </a:lnTo>
                  <a:lnTo>
                    <a:pt x="11" y="515"/>
                  </a:lnTo>
                  <a:lnTo>
                    <a:pt x="11" y="515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3610" y="2471"/>
              <a:ext cx="447" cy="195"/>
            </a:xfrm>
            <a:custGeom>
              <a:avLst/>
              <a:gdLst/>
              <a:ahLst/>
              <a:cxnLst>
                <a:cxn ang="0">
                  <a:pos x="100" y="210"/>
                </a:cxn>
                <a:cxn ang="0">
                  <a:pos x="634" y="0"/>
                </a:cxn>
                <a:cxn ang="0">
                  <a:pos x="1340" y="170"/>
                </a:cxn>
                <a:cxn ang="0">
                  <a:pos x="1208" y="256"/>
                </a:cxn>
                <a:cxn ang="0">
                  <a:pos x="14" y="586"/>
                </a:cxn>
                <a:cxn ang="0">
                  <a:pos x="0" y="436"/>
                </a:cxn>
                <a:cxn ang="0">
                  <a:pos x="100" y="210"/>
                </a:cxn>
                <a:cxn ang="0">
                  <a:pos x="100" y="210"/>
                </a:cxn>
              </a:cxnLst>
              <a:rect l="0" t="0" r="r" b="b"/>
              <a:pathLst>
                <a:path w="1340" h="586">
                  <a:moveTo>
                    <a:pt x="100" y="210"/>
                  </a:moveTo>
                  <a:lnTo>
                    <a:pt x="634" y="0"/>
                  </a:lnTo>
                  <a:lnTo>
                    <a:pt x="1340" y="170"/>
                  </a:lnTo>
                  <a:lnTo>
                    <a:pt x="1208" y="256"/>
                  </a:lnTo>
                  <a:lnTo>
                    <a:pt x="14" y="586"/>
                  </a:lnTo>
                  <a:lnTo>
                    <a:pt x="0" y="436"/>
                  </a:lnTo>
                  <a:lnTo>
                    <a:pt x="100" y="210"/>
                  </a:lnTo>
                  <a:lnTo>
                    <a:pt x="100" y="210"/>
                  </a:lnTo>
                  <a:close/>
                </a:path>
              </a:pathLst>
            </a:custGeom>
            <a:solidFill>
              <a:srgbClr val="B56C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6" name="Freeform 30"/>
            <p:cNvSpPr>
              <a:spLocks/>
            </p:cNvSpPr>
            <p:nvPr/>
          </p:nvSpPr>
          <p:spPr bwMode="auto">
            <a:xfrm>
              <a:off x="2913" y="2415"/>
              <a:ext cx="462" cy="256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24" y="0"/>
                </a:cxn>
                <a:cxn ang="0">
                  <a:pos x="1387" y="659"/>
                </a:cxn>
                <a:cxn ang="0">
                  <a:pos x="1356" y="770"/>
                </a:cxn>
                <a:cxn ang="0">
                  <a:pos x="0" y="45"/>
                </a:cxn>
                <a:cxn ang="0">
                  <a:pos x="0" y="45"/>
                </a:cxn>
              </a:cxnLst>
              <a:rect l="0" t="0" r="r" b="b"/>
              <a:pathLst>
                <a:path w="1387" h="770">
                  <a:moveTo>
                    <a:pt x="0" y="45"/>
                  </a:moveTo>
                  <a:lnTo>
                    <a:pt x="24" y="0"/>
                  </a:lnTo>
                  <a:lnTo>
                    <a:pt x="1387" y="659"/>
                  </a:lnTo>
                  <a:lnTo>
                    <a:pt x="1356" y="77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7" name="Freeform 31"/>
            <p:cNvSpPr>
              <a:spLocks/>
            </p:cNvSpPr>
            <p:nvPr/>
          </p:nvSpPr>
          <p:spPr bwMode="auto">
            <a:xfrm>
              <a:off x="2991" y="2249"/>
              <a:ext cx="931" cy="316"/>
            </a:xfrm>
            <a:custGeom>
              <a:avLst/>
              <a:gdLst/>
              <a:ahLst/>
              <a:cxnLst>
                <a:cxn ang="0">
                  <a:pos x="9" y="280"/>
                </a:cxn>
                <a:cxn ang="0">
                  <a:pos x="1219" y="716"/>
                </a:cxn>
                <a:cxn ang="0">
                  <a:pos x="1169" y="946"/>
                </a:cxn>
                <a:cxn ang="0">
                  <a:pos x="1433" y="856"/>
                </a:cxn>
                <a:cxn ang="0">
                  <a:pos x="1584" y="795"/>
                </a:cxn>
                <a:cxn ang="0">
                  <a:pos x="1544" y="590"/>
                </a:cxn>
                <a:cxn ang="0">
                  <a:pos x="1928" y="441"/>
                </a:cxn>
                <a:cxn ang="0">
                  <a:pos x="2003" y="586"/>
                </a:cxn>
                <a:cxn ang="0">
                  <a:pos x="1959" y="835"/>
                </a:cxn>
                <a:cxn ang="0">
                  <a:pos x="2498" y="574"/>
                </a:cxn>
                <a:cxn ang="0">
                  <a:pos x="2648" y="586"/>
                </a:cxn>
                <a:cxn ang="0">
                  <a:pos x="2793" y="310"/>
                </a:cxn>
                <a:cxn ang="0">
                  <a:pos x="2778" y="106"/>
                </a:cxn>
                <a:cxn ang="0">
                  <a:pos x="2588" y="0"/>
                </a:cxn>
                <a:cxn ang="0">
                  <a:pos x="1194" y="435"/>
                </a:cxn>
                <a:cxn ang="0">
                  <a:pos x="1089" y="490"/>
                </a:cxn>
                <a:cxn ang="0">
                  <a:pos x="0" y="115"/>
                </a:cxn>
                <a:cxn ang="0">
                  <a:pos x="9" y="280"/>
                </a:cxn>
                <a:cxn ang="0">
                  <a:pos x="9" y="280"/>
                </a:cxn>
              </a:cxnLst>
              <a:rect l="0" t="0" r="r" b="b"/>
              <a:pathLst>
                <a:path w="2793" h="946">
                  <a:moveTo>
                    <a:pt x="9" y="280"/>
                  </a:moveTo>
                  <a:lnTo>
                    <a:pt x="1219" y="716"/>
                  </a:lnTo>
                  <a:lnTo>
                    <a:pt x="1169" y="946"/>
                  </a:lnTo>
                  <a:lnTo>
                    <a:pt x="1433" y="856"/>
                  </a:lnTo>
                  <a:lnTo>
                    <a:pt x="1584" y="795"/>
                  </a:lnTo>
                  <a:lnTo>
                    <a:pt x="1544" y="590"/>
                  </a:lnTo>
                  <a:lnTo>
                    <a:pt x="1928" y="441"/>
                  </a:lnTo>
                  <a:lnTo>
                    <a:pt x="2003" y="586"/>
                  </a:lnTo>
                  <a:lnTo>
                    <a:pt x="1959" y="835"/>
                  </a:lnTo>
                  <a:lnTo>
                    <a:pt x="2498" y="574"/>
                  </a:lnTo>
                  <a:lnTo>
                    <a:pt x="2648" y="586"/>
                  </a:lnTo>
                  <a:lnTo>
                    <a:pt x="2793" y="310"/>
                  </a:lnTo>
                  <a:lnTo>
                    <a:pt x="2778" y="106"/>
                  </a:lnTo>
                  <a:lnTo>
                    <a:pt x="2588" y="0"/>
                  </a:lnTo>
                  <a:lnTo>
                    <a:pt x="1194" y="435"/>
                  </a:lnTo>
                  <a:lnTo>
                    <a:pt x="1089" y="490"/>
                  </a:lnTo>
                  <a:lnTo>
                    <a:pt x="0" y="115"/>
                  </a:lnTo>
                  <a:lnTo>
                    <a:pt x="9" y="280"/>
                  </a:lnTo>
                  <a:lnTo>
                    <a:pt x="9" y="280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2932" y="2126"/>
              <a:ext cx="995" cy="422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1490" y="0"/>
                </a:cxn>
                <a:cxn ang="0">
                  <a:pos x="2284" y="170"/>
                </a:cxn>
                <a:cxn ang="0">
                  <a:pos x="991" y="481"/>
                </a:cxn>
                <a:cxn ang="0">
                  <a:pos x="1291" y="586"/>
                </a:cxn>
                <a:cxn ang="0">
                  <a:pos x="2598" y="266"/>
                </a:cxn>
                <a:cxn ang="0">
                  <a:pos x="2731" y="213"/>
                </a:cxn>
                <a:cxn ang="0">
                  <a:pos x="2904" y="306"/>
                </a:cxn>
                <a:cxn ang="0">
                  <a:pos x="2979" y="421"/>
                </a:cxn>
                <a:cxn ang="0">
                  <a:pos x="2984" y="741"/>
                </a:cxn>
                <a:cxn ang="0">
                  <a:pos x="2824" y="957"/>
                </a:cxn>
                <a:cxn ang="0">
                  <a:pos x="2674" y="967"/>
                </a:cxn>
                <a:cxn ang="0">
                  <a:pos x="2649" y="1032"/>
                </a:cxn>
                <a:cxn ang="0">
                  <a:pos x="2514" y="1097"/>
                </a:cxn>
                <a:cxn ang="0">
                  <a:pos x="2349" y="1147"/>
                </a:cxn>
                <a:cxn ang="0">
                  <a:pos x="2119" y="1267"/>
                </a:cxn>
                <a:cxn ang="0">
                  <a:pos x="2135" y="1206"/>
                </a:cxn>
                <a:cxn ang="0">
                  <a:pos x="2209" y="1026"/>
                </a:cxn>
                <a:cxn ang="0">
                  <a:pos x="2759" y="806"/>
                </a:cxn>
                <a:cxn ang="0">
                  <a:pos x="2864" y="676"/>
                </a:cxn>
                <a:cxn ang="0">
                  <a:pos x="2835" y="446"/>
                </a:cxn>
                <a:cxn ang="0">
                  <a:pos x="2759" y="403"/>
                </a:cxn>
                <a:cxn ang="0">
                  <a:pos x="1375" y="787"/>
                </a:cxn>
                <a:cxn ang="0">
                  <a:pos x="0" y="316"/>
                </a:cxn>
                <a:cxn ang="0">
                  <a:pos x="0" y="316"/>
                </a:cxn>
              </a:cxnLst>
              <a:rect l="0" t="0" r="r" b="b"/>
              <a:pathLst>
                <a:path w="2984" h="1267">
                  <a:moveTo>
                    <a:pt x="0" y="316"/>
                  </a:moveTo>
                  <a:lnTo>
                    <a:pt x="1490" y="0"/>
                  </a:lnTo>
                  <a:lnTo>
                    <a:pt x="2284" y="170"/>
                  </a:lnTo>
                  <a:lnTo>
                    <a:pt x="991" y="481"/>
                  </a:lnTo>
                  <a:lnTo>
                    <a:pt x="1291" y="586"/>
                  </a:lnTo>
                  <a:lnTo>
                    <a:pt x="2598" y="266"/>
                  </a:lnTo>
                  <a:lnTo>
                    <a:pt x="2731" y="213"/>
                  </a:lnTo>
                  <a:lnTo>
                    <a:pt x="2904" y="306"/>
                  </a:lnTo>
                  <a:lnTo>
                    <a:pt x="2979" y="421"/>
                  </a:lnTo>
                  <a:lnTo>
                    <a:pt x="2984" y="741"/>
                  </a:lnTo>
                  <a:lnTo>
                    <a:pt x="2824" y="957"/>
                  </a:lnTo>
                  <a:lnTo>
                    <a:pt x="2674" y="967"/>
                  </a:lnTo>
                  <a:lnTo>
                    <a:pt x="2649" y="1032"/>
                  </a:lnTo>
                  <a:lnTo>
                    <a:pt x="2514" y="1097"/>
                  </a:lnTo>
                  <a:lnTo>
                    <a:pt x="2349" y="1147"/>
                  </a:lnTo>
                  <a:lnTo>
                    <a:pt x="2119" y="1267"/>
                  </a:lnTo>
                  <a:lnTo>
                    <a:pt x="2135" y="1206"/>
                  </a:lnTo>
                  <a:lnTo>
                    <a:pt x="2209" y="1026"/>
                  </a:lnTo>
                  <a:lnTo>
                    <a:pt x="2759" y="806"/>
                  </a:lnTo>
                  <a:lnTo>
                    <a:pt x="2864" y="676"/>
                  </a:lnTo>
                  <a:lnTo>
                    <a:pt x="2835" y="446"/>
                  </a:lnTo>
                  <a:lnTo>
                    <a:pt x="2759" y="403"/>
                  </a:lnTo>
                  <a:lnTo>
                    <a:pt x="1375" y="787"/>
                  </a:lnTo>
                  <a:lnTo>
                    <a:pt x="0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3454" y="2593"/>
              <a:ext cx="511" cy="260"/>
            </a:xfrm>
            <a:custGeom>
              <a:avLst/>
              <a:gdLst/>
              <a:ahLst/>
              <a:cxnLst>
                <a:cxn ang="0">
                  <a:pos x="509" y="236"/>
                </a:cxn>
                <a:cxn ang="0">
                  <a:pos x="1419" y="0"/>
                </a:cxn>
                <a:cxn ang="0">
                  <a:pos x="1408" y="137"/>
                </a:cxn>
                <a:cxn ang="0">
                  <a:pos x="1423" y="251"/>
                </a:cxn>
                <a:cxn ang="0">
                  <a:pos x="1534" y="331"/>
                </a:cxn>
                <a:cxn ang="0">
                  <a:pos x="115" y="781"/>
                </a:cxn>
                <a:cxn ang="0">
                  <a:pos x="40" y="741"/>
                </a:cxn>
                <a:cxn ang="0">
                  <a:pos x="0" y="611"/>
                </a:cxn>
                <a:cxn ang="0">
                  <a:pos x="55" y="345"/>
                </a:cxn>
                <a:cxn ang="0">
                  <a:pos x="109" y="316"/>
                </a:cxn>
                <a:cxn ang="0">
                  <a:pos x="245" y="586"/>
                </a:cxn>
                <a:cxn ang="0">
                  <a:pos x="316" y="648"/>
                </a:cxn>
                <a:cxn ang="0">
                  <a:pos x="325" y="410"/>
                </a:cxn>
                <a:cxn ang="0">
                  <a:pos x="409" y="331"/>
                </a:cxn>
                <a:cxn ang="0">
                  <a:pos x="577" y="387"/>
                </a:cxn>
                <a:cxn ang="0">
                  <a:pos x="509" y="236"/>
                </a:cxn>
                <a:cxn ang="0">
                  <a:pos x="509" y="236"/>
                </a:cxn>
              </a:cxnLst>
              <a:rect l="0" t="0" r="r" b="b"/>
              <a:pathLst>
                <a:path w="1534" h="781">
                  <a:moveTo>
                    <a:pt x="509" y="236"/>
                  </a:moveTo>
                  <a:lnTo>
                    <a:pt x="1419" y="0"/>
                  </a:lnTo>
                  <a:lnTo>
                    <a:pt x="1408" y="137"/>
                  </a:lnTo>
                  <a:lnTo>
                    <a:pt x="1423" y="251"/>
                  </a:lnTo>
                  <a:lnTo>
                    <a:pt x="1534" y="331"/>
                  </a:lnTo>
                  <a:lnTo>
                    <a:pt x="115" y="781"/>
                  </a:lnTo>
                  <a:lnTo>
                    <a:pt x="40" y="741"/>
                  </a:lnTo>
                  <a:lnTo>
                    <a:pt x="0" y="611"/>
                  </a:lnTo>
                  <a:lnTo>
                    <a:pt x="55" y="345"/>
                  </a:lnTo>
                  <a:lnTo>
                    <a:pt x="109" y="316"/>
                  </a:lnTo>
                  <a:lnTo>
                    <a:pt x="245" y="586"/>
                  </a:lnTo>
                  <a:lnTo>
                    <a:pt x="316" y="648"/>
                  </a:lnTo>
                  <a:lnTo>
                    <a:pt x="325" y="410"/>
                  </a:lnTo>
                  <a:lnTo>
                    <a:pt x="409" y="331"/>
                  </a:lnTo>
                  <a:lnTo>
                    <a:pt x="577" y="387"/>
                  </a:lnTo>
                  <a:lnTo>
                    <a:pt x="509" y="236"/>
                  </a:lnTo>
                  <a:lnTo>
                    <a:pt x="509" y="236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Freeform 34"/>
            <p:cNvSpPr>
              <a:spLocks/>
            </p:cNvSpPr>
            <p:nvPr/>
          </p:nvSpPr>
          <p:spPr bwMode="auto">
            <a:xfrm>
              <a:off x="3367" y="2508"/>
              <a:ext cx="156" cy="88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310" y="199"/>
                </a:cxn>
                <a:cxn ang="0">
                  <a:pos x="294" y="264"/>
                </a:cxn>
                <a:cxn ang="0">
                  <a:pos x="434" y="210"/>
                </a:cxn>
                <a:cxn ang="0">
                  <a:pos x="468" y="0"/>
                </a:cxn>
                <a:cxn ang="0">
                  <a:pos x="0" y="229"/>
                </a:cxn>
                <a:cxn ang="0">
                  <a:pos x="0" y="229"/>
                </a:cxn>
              </a:cxnLst>
              <a:rect l="0" t="0" r="r" b="b"/>
              <a:pathLst>
                <a:path w="468" h="264">
                  <a:moveTo>
                    <a:pt x="0" y="229"/>
                  </a:moveTo>
                  <a:lnTo>
                    <a:pt x="310" y="199"/>
                  </a:lnTo>
                  <a:lnTo>
                    <a:pt x="294" y="264"/>
                  </a:lnTo>
                  <a:lnTo>
                    <a:pt x="434" y="210"/>
                  </a:lnTo>
                  <a:lnTo>
                    <a:pt x="468" y="0"/>
                  </a:lnTo>
                  <a:lnTo>
                    <a:pt x="0" y="229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AE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2880" y="2118"/>
              <a:ext cx="1023" cy="361"/>
            </a:xfrm>
            <a:custGeom>
              <a:avLst/>
              <a:gdLst/>
              <a:ahLst/>
              <a:cxnLst>
                <a:cxn ang="0">
                  <a:pos x="25" y="281"/>
                </a:cxn>
                <a:cxn ang="0">
                  <a:pos x="0" y="384"/>
                </a:cxn>
                <a:cxn ang="0">
                  <a:pos x="272" y="520"/>
                </a:cxn>
                <a:cxn ang="0">
                  <a:pos x="306" y="647"/>
                </a:cxn>
                <a:cxn ang="0">
                  <a:pos x="313" y="757"/>
                </a:cxn>
                <a:cxn ang="0">
                  <a:pos x="279" y="886"/>
                </a:cxn>
                <a:cxn ang="0">
                  <a:pos x="365" y="775"/>
                </a:cxn>
                <a:cxn ang="0">
                  <a:pos x="407" y="647"/>
                </a:cxn>
                <a:cxn ang="0">
                  <a:pos x="399" y="554"/>
                </a:cxn>
                <a:cxn ang="0">
                  <a:pos x="1436" y="920"/>
                </a:cxn>
                <a:cxn ang="0">
                  <a:pos x="2915" y="425"/>
                </a:cxn>
                <a:cxn ang="0">
                  <a:pos x="2958" y="554"/>
                </a:cxn>
                <a:cxn ang="0">
                  <a:pos x="2958" y="698"/>
                </a:cxn>
                <a:cxn ang="0">
                  <a:pos x="2856" y="825"/>
                </a:cxn>
                <a:cxn ang="0">
                  <a:pos x="2371" y="1026"/>
                </a:cxn>
                <a:cxn ang="0">
                  <a:pos x="2345" y="1082"/>
                </a:cxn>
                <a:cxn ang="0">
                  <a:pos x="2908" y="868"/>
                </a:cxn>
                <a:cxn ang="0">
                  <a:pos x="3019" y="791"/>
                </a:cxn>
                <a:cxn ang="0">
                  <a:pos x="3069" y="664"/>
                </a:cxn>
                <a:cxn ang="0">
                  <a:pos x="3053" y="493"/>
                </a:cxn>
                <a:cxn ang="0">
                  <a:pos x="2976" y="400"/>
                </a:cxn>
                <a:cxn ang="0">
                  <a:pos x="2899" y="366"/>
                </a:cxn>
                <a:cxn ang="0">
                  <a:pos x="2695" y="459"/>
                </a:cxn>
                <a:cxn ang="0">
                  <a:pos x="1470" y="748"/>
                </a:cxn>
                <a:cxn ang="0">
                  <a:pos x="282" y="381"/>
                </a:cxn>
                <a:cxn ang="0">
                  <a:pos x="1402" y="809"/>
                </a:cxn>
                <a:cxn ang="0">
                  <a:pos x="1402" y="852"/>
                </a:cxn>
                <a:cxn ang="0">
                  <a:pos x="50" y="357"/>
                </a:cxn>
                <a:cxn ang="0">
                  <a:pos x="93" y="315"/>
                </a:cxn>
                <a:cxn ang="0">
                  <a:pos x="1597" y="43"/>
                </a:cxn>
                <a:cxn ang="0">
                  <a:pos x="2334" y="179"/>
                </a:cxn>
                <a:cxn ang="0">
                  <a:pos x="1556" y="0"/>
                </a:cxn>
                <a:cxn ang="0">
                  <a:pos x="25" y="281"/>
                </a:cxn>
                <a:cxn ang="0">
                  <a:pos x="25" y="281"/>
                </a:cxn>
              </a:cxnLst>
              <a:rect l="0" t="0" r="r" b="b"/>
              <a:pathLst>
                <a:path w="3069" h="1082">
                  <a:moveTo>
                    <a:pt x="25" y="281"/>
                  </a:moveTo>
                  <a:lnTo>
                    <a:pt x="0" y="384"/>
                  </a:lnTo>
                  <a:lnTo>
                    <a:pt x="272" y="520"/>
                  </a:lnTo>
                  <a:lnTo>
                    <a:pt x="306" y="647"/>
                  </a:lnTo>
                  <a:lnTo>
                    <a:pt x="313" y="757"/>
                  </a:lnTo>
                  <a:lnTo>
                    <a:pt x="279" y="886"/>
                  </a:lnTo>
                  <a:lnTo>
                    <a:pt x="365" y="775"/>
                  </a:lnTo>
                  <a:lnTo>
                    <a:pt x="407" y="647"/>
                  </a:lnTo>
                  <a:lnTo>
                    <a:pt x="399" y="554"/>
                  </a:lnTo>
                  <a:lnTo>
                    <a:pt x="1436" y="920"/>
                  </a:lnTo>
                  <a:lnTo>
                    <a:pt x="2915" y="425"/>
                  </a:lnTo>
                  <a:lnTo>
                    <a:pt x="2958" y="554"/>
                  </a:lnTo>
                  <a:lnTo>
                    <a:pt x="2958" y="698"/>
                  </a:lnTo>
                  <a:lnTo>
                    <a:pt x="2856" y="825"/>
                  </a:lnTo>
                  <a:lnTo>
                    <a:pt x="2371" y="1026"/>
                  </a:lnTo>
                  <a:lnTo>
                    <a:pt x="2345" y="1082"/>
                  </a:lnTo>
                  <a:lnTo>
                    <a:pt x="2908" y="868"/>
                  </a:lnTo>
                  <a:lnTo>
                    <a:pt x="3019" y="791"/>
                  </a:lnTo>
                  <a:lnTo>
                    <a:pt x="3069" y="664"/>
                  </a:lnTo>
                  <a:lnTo>
                    <a:pt x="3053" y="493"/>
                  </a:lnTo>
                  <a:lnTo>
                    <a:pt x="2976" y="400"/>
                  </a:lnTo>
                  <a:lnTo>
                    <a:pt x="2899" y="366"/>
                  </a:lnTo>
                  <a:lnTo>
                    <a:pt x="2695" y="459"/>
                  </a:lnTo>
                  <a:lnTo>
                    <a:pt x="1470" y="748"/>
                  </a:lnTo>
                  <a:lnTo>
                    <a:pt x="282" y="381"/>
                  </a:lnTo>
                  <a:lnTo>
                    <a:pt x="1402" y="809"/>
                  </a:lnTo>
                  <a:lnTo>
                    <a:pt x="1402" y="852"/>
                  </a:lnTo>
                  <a:lnTo>
                    <a:pt x="50" y="357"/>
                  </a:lnTo>
                  <a:lnTo>
                    <a:pt x="93" y="315"/>
                  </a:lnTo>
                  <a:lnTo>
                    <a:pt x="1597" y="43"/>
                  </a:lnTo>
                  <a:lnTo>
                    <a:pt x="2334" y="179"/>
                  </a:lnTo>
                  <a:lnTo>
                    <a:pt x="1556" y="0"/>
                  </a:lnTo>
                  <a:lnTo>
                    <a:pt x="25" y="281"/>
                  </a:lnTo>
                  <a:lnTo>
                    <a:pt x="25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2883" y="2359"/>
              <a:ext cx="632" cy="320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28" y="105"/>
                </a:cxn>
                <a:cxn ang="0">
                  <a:pos x="0" y="211"/>
                </a:cxn>
                <a:cxn ang="0">
                  <a:pos x="1441" y="960"/>
                </a:cxn>
                <a:cxn ang="0">
                  <a:pos x="1840" y="760"/>
                </a:cxn>
                <a:cxn ang="0">
                  <a:pos x="1894" y="626"/>
                </a:cxn>
                <a:cxn ang="0">
                  <a:pos x="1451" y="799"/>
                </a:cxn>
                <a:cxn ang="0">
                  <a:pos x="449" y="338"/>
                </a:cxn>
                <a:cxn ang="0">
                  <a:pos x="1401" y="831"/>
                </a:cxn>
                <a:cxn ang="0">
                  <a:pos x="1423" y="904"/>
                </a:cxn>
                <a:cxn ang="0">
                  <a:pos x="89" y="211"/>
                </a:cxn>
                <a:cxn ang="0">
                  <a:pos x="77" y="149"/>
                </a:cxn>
                <a:cxn ang="0">
                  <a:pos x="316" y="55"/>
                </a:cxn>
                <a:cxn ang="0">
                  <a:pos x="321" y="0"/>
                </a:cxn>
                <a:cxn ang="0">
                  <a:pos x="321" y="0"/>
                </a:cxn>
              </a:cxnLst>
              <a:rect l="0" t="0" r="r" b="b"/>
              <a:pathLst>
                <a:path w="1894" h="960">
                  <a:moveTo>
                    <a:pt x="321" y="0"/>
                  </a:moveTo>
                  <a:lnTo>
                    <a:pt x="28" y="105"/>
                  </a:lnTo>
                  <a:lnTo>
                    <a:pt x="0" y="211"/>
                  </a:lnTo>
                  <a:lnTo>
                    <a:pt x="1441" y="960"/>
                  </a:lnTo>
                  <a:lnTo>
                    <a:pt x="1840" y="760"/>
                  </a:lnTo>
                  <a:lnTo>
                    <a:pt x="1894" y="626"/>
                  </a:lnTo>
                  <a:lnTo>
                    <a:pt x="1451" y="799"/>
                  </a:lnTo>
                  <a:lnTo>
                    <a:pt x="449" y="338"/>
                  </a:lnTo>
                  <a:lnTo>
                    <a:pt x="1401" y="831"/>
                  </a:lnTo>
                  <a:lnTo>
                    <a:pt x="1423" y="904"/>
                  </a:lnTo>
                  <a:lnTo>
                    <a:pt x="89" y="211"/>
                  </a:lnTo>
                  <a:lnTo>
                    <a:pt x="77" y="149"/>
                  </a:lnTo>
                  <a:lnTo>
                    <a:pt x="316" y="55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2995" y="2396"/>
              <a:ext cx="528" cy="195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082" y="584"/>
                </a:cxn>
                <a:cxn ang="0">
                  <a:pos x="1584" y="378"/>
                </a:cxn>
                <a:cxn ang="0">
                  <a:pos x="1584" y="335"/>
                </a:cxn>
                <a:cxn ang="0">
                  <a:pos x="1200" y="483"/>
                </a:cxn>
                <a:cxn ang="0">
                  <a:pos x="1255" y="360"/>
                </a:cxn>
                <a:cxn ang="0">
                  <a:pos x="1448" y="282"/>
                </a:cxn>
                <a:cxn ang="0">
                  <a:pos x="1239" y="306"/>
                </a:cxn>
                <a:cxn ang="0">
                  <a:pos x="1227" y="171"/>
                </a:cxn>
                <a:cxn ang="0">
                  <a:pos x="1156" y="22"/>
                </a:cxn>
                <a:cxn ang="0">
                  <a:pos x="1106" y="56"/>
                </a:cxn>
                <a:cxn ang="0">
                  <a:pos x="1167" y="171"/>
                </a:cxn>
                <a:cxn ang="0">
                  <a:pos x="662" y="0"/>
                </a:cxn>
                <a:cxn ang="0">
                  <a:pos x="1167" y="249"/>
                </a:cxn>
                <a:cxn ang="0">
                  <a:pos x="1181" y="325"/>
                </a:cxn>
                <a:cxn ang="0">
                  <a:pos x="1141" y="418"/>
                </a:cxn>
                <a:cxn ang="0">
                  <a:pos x="358" y="111"/>
                </a:cxn>
                <a:cxn ang="0">
                  <a:pos x="1137" y="466"/>
                </a:cxn>
                <a:cxn ang="0">
                  <a:pos x="1082" y="540"/>
                </a:cxn>
                <a:cxn ang="0">
                  <a:pos x="0" y="83"/>
                </a:cxn>
                <a:cxn ang="0">
                  <a:pos x="0" y="83"/>
                </a:cxn>
              </a:cxnLst>
              <a:rect l="0" t="0" r="r" b="b"/>
              <a:pathLst>
                <a:path w="1584" h="584">
                  <a:moveTo>
                    <a:pt x="0" y="83"/>
                  </a:moveTo>
                  <a:lnTo>
                    <a:pt x="1082" y="584"/>
                  </a:lnTo>
                  <a:lnTo>
                    <a:pt x="1584" y="378"/>
                  </a:lnTo>
                  <a:lnTo>
                    <a:pt x="1584" y="335"/>
                  </a:lnTo>
                  <a:lnTo>
                    <a:pt x="1200" y="483"/>
                  </a:lnTo>
                  <a:lnTo>
                    <a:pt x="1255" y="360"/>
                  </a:lnTo>
                  <a:lnTo>
                    <a:pt x="1448" y="282"/>
                  </a:lnTo>
                  <a:lnTo>
                    <a:pt x="1239" y="306"/>
                  </a:lnTo>
                  <a:lnTo>
                    <a:pt x="1227" y="171"/>
                  </a:lnTo>
                  <a:lnTo>
                    <a:pt x="1156" y="22"/>
                  </a:lnTo>
                  <a:lnTo>
                    <a:pt x="1106" y="56"/>
                  </a:lnTo>
                  <a:lnTo>
                    <a:pt x="1167" y="171"/>
                  </a:lnTo>
                  <a:lnTo>
                    <a:pt x="662" y="0"/>
                  </a:lnTo>
                  <a:lnTo>
                    <a:pt x="1167" y="249"/>
                  </a:lnTo>
                  <a:lnTo>
                    <a:pt x="1181" y="325"/>
                  </a:lnTo>
                  <a:lnTo>
                    <a:pt x="1141" y="418"/>
                  </a:lnTo>
                  <a:lnTo>
                    <a:pt x="358" y="111"/>
                  </a:lnTo>
                  <a:lnTo>
                    <a:pt x="1137" y="466"/>
                  </a:lnTo>
                  <a:lnTo>
                    <a:pt x="1082" y="540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3435" y="2322"/>
              <a:ext cx="370" cy="487"/>
            </a:xfrm>
            <a:custGeom>
              <a:avLst/>
              <a:gdLst/>
              <a:ahLst/>
              <a:cxnLst>
                <a:cxn ang="0">
                  <a:pos x="0" y="378"/>
                </a:cxn>
                <a:cxn ang="0">
                  <a:pos x="411" y="256"/>
                </a:cxn>
                <a:cxn ang="0">
                  <a:pos x="1109" y="0"/>
                </a:cxn>
                <a:cxn ang="0">
                  <a:pos x="626" y="245"/>
                </a:cxn>
                <a:cxn ang="0">
                  <a:pos x="709" y="346"/>
                </a:cxn>
                <a:cxn ang="0">
                  <a:pos x="709" y="467"/>
                </a:cxn>
                <a:cxn ang="0">
                  <a:pos x="643" y="672"/>
                </a:cxn>
                <a:cxn ang="0">
                  <a:pos x="554" y="895"/>
                </a:cxn>
                <a:cxn ang="0">
                  <a:pos x="550" y="1016"/>
                </a:cxn>
                <a:cxn ang="0">
                  <a:pos x="632" y="1199"/>
                </a:cxn>
                <a:cxn ang="0">
                  <a:pos x="510" y="1055"/>
                </a:cxn>
                <a:cxn ang="0">
                  <a:pos x="494" y="899"/>
                </a:cxn>
                <a:cxn ang="0">
                  <a:pos x="588" y="639"/>
                </a:cxn>
                <a:cxn ang="0">
                  <a:pos x="660" y="450"/>
                </a:cxn>
                <a:cxn ang="0">
                  <a:pos x="550" y="251"/>
                </a:cxn>
                <a:cxn ang="0">
                  <a:pos x="244" y="368"/>
                </a:cxn>
                <a:cxn ang="0">
                  <a:pos x="272" y="428"/>
                </a:cxn>
                <a:cxn ang="0">
                  <a:pos x="294" y="583"/>
                </a:cxn>
                <a:cxn ang="0">
                  <a:pos x="266" y="760"/>
                </a:cxn>
                <a:cxn ang="0">
                  <a:pos x="222" y="933"/>
                </a:cxn>
                <a:cxn ang="0">
                  <a:pos x="206" y="1110"/>
                </a:cxn>
                <a:cxn ang="0">
                  <a:pos x="256" y="1283"/>
                </a:cxn>
                <a:cxn ang="0">
                  <a:pos x="371" y="1460"/>
                </a:cxn>
                <a:cxn ang="0">
                  <a:pos x="250" y="1387"/>
                </a:cxn>
                <a:cxn ang="0">
                  <a:pos x="167" y="1199"/>
                </a:cxn>
                <a:cxn ang="0">
                  <a:pos x="150" y="989"/>
                </a:cxn>
                <a:cxn ang="0">
                  <a:pos x="212" y="716"/>
                </a:cxn>
                <a:cxn ang="0">
                  <a:pos x="234" y="551"/>
                </a:cxn>
                <a:cxn ang="0">
                  <a:pos x="150" y="390"/>
                </a:cxn>
                <a:cxn ang="0">
                  <a:pos x="0" y="378"/>
                </a:cxn>
                <a:cxn ang="0">
                  <a:pos x="0" y="378"/>
                </a:cxn>
              </a:cxnLst>
              <a:rect l="0" t="0" r="r" b="b"/>
              <a:pathLst>
                <a:path w="1109" h="1460">
                  <a:moveTo>
                    <a:pt x="0" y="378"/>
                  </a:moveTo>
                  <a:lnTo>
                    <a:pt x="411" y="256"/>
                  </a:lnTo>
                  <a:lnTo>
                    <a:pt x="1109" y="0"/>
                  </a:lnTo>
                  <a:lnTo>
                    <a:pt x="626" y="245"/>
                  </a:lnTo>
                  <a:lnTo>
                    <a:pt x="709" y="346"/>
                  </a:lnTo>
                  <a:lnTo>
                    <a:pt x="709" y="467"/>
                  </a:lnTo>
                  <a:lnTo>
                    <a:pt x="643" y="672"/>
                  </a:lnTo>
                  <a:lnTo>
                    <a:pt x="554" y="895"/>
                  </a:lnTo>
                  <a:lnTo>
                    <a:pt x="550" y="1016"/>
                  </a:lnTo>
                  <a:lnTo>
                    <a:pt x="632" y="1199"/>
                  </a:lnTo>
                  <a:lnTo>
                    <a:pt x="510" y="1055"/>
                  </a:lnTo>
                  <a:lnTo>
                    <a:pt x="494" y="899"/>
                  </a:lnTo>
                  <a:lnTo>
                    <a:pt x="588" y="639"/>
                  </a:lnTo>
                  <a:lnTo>
                    <a:pt x="660" y="450"/>
                  </a:lnTo>
                  <a:lnTo>
                    <a:pt x="550" y="251"/>
                  </a:lnTo>
                  <a:lnTo>
                    <a:pt x="244" y="368"/>
                  </a:lnTo>
                  <a:lnTo>
                    <a:pt x="272" y="428"/>
                  </a:lnTo>
                  <a:lnTo>
                    <a:pt x="294" y="583"/>
                  </a:lnTo>
                  <a:lnTo>
                    <a:pt x="266" y="760"/>
                  </a:lnTo>
                  <a:lnTo>
                    <a:pt x="222" y="933"/>
                  </a:lnTo>
                  <a:lnTo>
                    <a:pt x="206" y="1110"/>
                  </a:lnTo>
                  <a:lnTo>
                    <a:pt x="256" y="1283"/>
                  </a:lnTo>
                  <a:lnTo>
                    <a:pt x="371" y="1460"/>
                  </a:lnTo>
                  <a:lnTo>
                    <a:pt x="250" y="1387"/>
                  </a:lnTo>
                  <a:lnTo>
                    <a:pt x="167" y="1199"/>
                  </a:lnTo>
                  <a:lnTo>
                    <a:pt x="150" y="989"/>
                  </a:lnTo>
                  <a:lnTo>
                    <a:pt x="212" y="716"/>
                  </a:lnTo>
                  <a:lnTo>
                    <a:pt x="234" y="551"/>
                  </a:lnTo>
                  <a:lnTo>
                    <a:pt x="150" y="390"/>
                  </a:lnTo>
                  <a:lnTo>
                    <a:pt x="0" y="378"/>
                  </a:lnTo>
                  <a:lnTo>
                    <a:pt x="0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3550" y="2694"/>
              <a:ext cx="96" cy="115"/>
            </a:xfrm>
            <a:custGeom>
              <a:avLst/>
              <a:gdLst/>
              <a:ahLst/>
              <a:cxnLst>
                <a:cxn ang="0">
                  <a:pos x="27" y="344"/>
                </a:cxn>
                <a:cxn ang="0">
                  <a:pos x="0" y="161"/>
                </a:cxn>
                <a:cxn ang="0">
                  <a:pos x="73" y="0"/>
                </a:cxn>
                <a:cxn ang="0">
                  <a:pos x="139" y="6"/>
                </a:cxn>
                <a:cxn ang="0">
                  <a:pos x="288" y="83"/>
                </a:cxn>
                <a:cxn ang="0">
                  <a:pos x="111" y="66"/>
                </a:cxn>
                <a:cxn ang="0">
                  <a:pos x="49" y="167"/>
                </a:cxn>
                <a:cxn ang="0">
                  <a:pos x="27" y="344"/>
                </a:cxn>
                <a:cxn ang="0">
                  <a:pos x="27" y="344"/>
                </a:cxn>
              </a:cxnLst>
              <a:rect l="0" t="0" r="r" b="b"/>
              <a:pathLst>
                <a:path w="288" h="344">
                  <a:moveTo>
                    <a:pt x="27" y="344"/>
                  </a:moveTo>
                  <a:lnTo>
                    <a:pt x="0" y="161"/>
                  </a:lnTo>
                  <a:lnTo>
                    <a:pt x="73" y="0"/>
                  </a:lnTo>
                  <a:lnTo>
                    <a:pt x="139" y="6"/>
                  </a:lnTo>
                  <a:lnTo>
                    <a:pt x="288" y="83"/>
                  </a:lnTo>
                  <a:lnTo>
                    <a:pt x="111" y="66"/>
                  </a:lnTo>
                  <a:lnTo>
                    <a:pt x="49" y="167"/>
                  </a:lnTo>
                  <a:lnTo>
                    <a:pt x="27" y="344"/>
                  </a:lnTo>
                  <a:lnTo>
                    <a:pt x="27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Freeform 40"/>
            <p:cNvSpPr>
              <a:spLocks/>
            </p:cNvSpPr>
            <p:nvPr/>
          </p:nvSpPr>
          <p:spPr bwMode="auto">
            <a:xfrm>
              <a:off x="3631" y="2202"/>
              <a:ext cx="303" cy="361"/>
            </a:xfrm>
            <a:custGeom>
              <a:avLst/>
              <a:gdLst/>
              <a:ahLst/>
              <a:cxnLst>
                <a:cxn ang="0">
                  <a:pos x="66" y="949"/>
                </a:cxn>
                <a:cxn ang="0">
                  <a:pos x="576" y="716"/>
                </a:cxn>
                <a:cxn ang="0">
                  <a:pos x="695" y="703"/>
                </a:cxn>
                <a:cxn ang="0">
                  <a:pos x="781" y="621"/>
                </a:cxn>
                <a:cxn ang="0">
                  <a:pos x="859" y="428"/>
                </a:cxn>
                <a:cxn ang="0">
                  <a:pos x="825" y="161"/>
                </a:cxn>
                <a:cxn ang="0">
                  <a:pos x="700" y="52"/>
                </a:cxn>
                <a:cxn ang="0">
                  <a:pos x="478" y="124"/>
                </a:cxn>
                <a:cxn ang="0">
                  <a:pos x="661" y="0"/>
                </a:cxn>
                <a:cxn ang="0">
                  <a:pos x="781" y="40"/>
                </a:cxn>
                <a:cxn ang="0">
                  <a:pos x="881" y="151"/>
                </a:cxn>
                <a:cxn ang="0">
                  <a:pos x="908" y="372"/>
                </a:cxn>
                <a:cxn ang="0">
                  <a:pos x="897" y="527"/>
                </a:cxn>
                <a:cxn ang="0">
                  <a:pos x="794" y="723"/>
                </a:cxn>
                <a:cxn ang="0">
                  <a:pos x="726" y="765"/>
                </a:cxn>
                <a:cxn ang="0">
                  <a:pos x="604" y="760"/>
                </a:cxn>
                <a:cxn ang="0">
                  <a:pos x="0" y="1082"/>
                </a:cxn>
                <a:cxn ang="0">
                  <a:pos x="66" y="949"/>
                </a:cxn>
                <a:cxn ang="0">
                  <a:pos x="66" y="949"/>
                </a:cxn>
              </a:cxnLst>
              <a:rect l="0" t="0" r="r" b="b"/>
              <a:pathLst>
                <a:path w="908" h="1082">
                  <a:moveTo>
                    <a:pt x="66" y="949"/>
                  </a:moveTo>
                  <a:lnTo>
                    <a:pt x="576" y="716"/>
                  </a:lnTo>
                  <a:lnTo>
                    <a:pt x="695" y="703"/>
                  </a:lnTo>
                  <a:lnTo>
                    <a:pt x="781" y="621"/>
                  </a:lnTo>
                  <a:lnTo>
                    <a:pt x="859" y="428"/>
                  </a:lnTo>
                  <a:lnTo>
                    <a:pt x="825" y="161"/>
                  </a:lnTo>
                  <a:lnTo>
                    <a:pt x="700" y="52"/>
                  </a:lnTo>
                  <a:lnTo>
                    <a:pt x="478" y="124"/>
                  </a:lnTo>
                  <a:lnTo>
                    <a:pt x="661" y="0"/>
                  </a:lnTo>
                  <a:lnTo>
                    <a:pt x="781" y="40"/>
                  </a:lnTo>
                  <a:lnTo>
                    <a:pt x="881" y="151"/>
                  </a:lnTo>
                  <a:lnTo>
                    <a:pt x="908" y="372"/>
                  </a:lnTo>
                  <a:lnTo>
                    <a:pt x="897" y="527"/>
                  </a:lnTo>
                  <a:lnTo>
                    <a:pt x="794" y="723"/>
                  </a:lnTo>
                  <a:lnTo>
                    <a:pt x="726" y="765"/>
                  </a:lnTo>
                  <a:lnTo>
                    <a:pt x="604" y="760"/>
                  </a:lnTo>
                  <a:lnTo>
                    <a:pt x="0" y="1082"/>
                  </a:lnTo>
                  <a:lnTo>
                    <a:pt x="66" y="949"/>
                  </a:lnTo>
                  <a:lnTo>
                    <a:pt x="66" y="9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3002" y="2496"/>
              <a:ext cx="1085" cy="42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99"/>
                </a:cxn>
                <a:cxn ang="0">
                  <a:pos x="5" y="321"/>
                </a:cxn>
                <a:cxn ang="0">
                  <a:pos x="66" y="448"/>
                </a:cxn>
                <a:cxn ang="0">
                  <a:pos x="166" y="482"/>
                </a:cxn>
                <a:cxn ang="0">
                  <a:pos x="338" y="625"/>
                </a:cxn>
                <a:cxn ang="0">
                  <a:pos x="758" y="915"/>
                </a:cxn>
                <a:cxn ang="0">
                  <a:pos x="853" y="931"/>
                </a:cxn>
                <a:cxn ang="0">
                  <a:pos x="974" y="997"/>
                </a:cxn>
                <a:cxn ang="0">
                  <a:pos x="1014" y="1076"/>
                </a:cxn>
                <a:cxn ang="0">
                  <a:pos x="1334" y="1242"/>
                </a:cxn>
                <a:cxn ang="0">
                  <a:pos x="1468" y="1259"/>
                </a:cxn>
                <a:cxn ang="0">
                  <a:pos x="3257" y="698"/>
                </a:cxn>
                <a:cxn ang="0">
                  <a:pos x="3241" y="577"/>
                </a:cxn>
                <a:cxn ang="0">
                  <a:pos x="2764" y="426"/>
                </a:cxn>
                <a:cxn ang="0">
                  <a:pos x="3207" y="621"/>
                </a:cxn>
                <a:cxn ang="0">
                  <a:pos x="1446" y="1174"/>
                </a:cxn>
                <a:cxn ang="0">
                  <a:pos x="1334" y="1076"/>
                </a:cxn>
                <a:cxn ang="0">
                  <a:pos x="1279" y="931"/>
                </a:cxn>
                <a:cxn ang="0">
                  <a:pos x="1324" y="648"/>
                </a:cxn>
                <a:cxn ang="0">
                  <a:pos x="1245" y="786"/>
                </a:cxn>
                <a:cxn ang="0">
                  <a:pos x="1229" y="931"/>
                </a:cxn>
                <a:cxn ang="0">
                  <a:pos x="1279" y="1114"/>
                </a:cxn>
                <a:cxn ang="0">
                  <a:pos x="1324" y="1174"/>
                </a:cxn>
                <a:cxn ang="0">
                  <a:pos x="1064" y="1048"/>
                </a:cxn>
                <a:cxn ang="0">
                  <a:pos x="1014" y="925"/>
                </a:cxn>
                <a:cxn ang="0">
                  <a:pos x="1002" y="742"/>
                </a:cxn>
                <a:cxn ang="0">
                  <a:pos x="1036" y="615"/>
                </a:cxn>
                <a:cxn ang="0">
                  <a:pos x="974" y="710"/>
                </a:cxn>
                <a:cxn ang="0">
                  <a:pos x="952" y="842"/>
                </a:cxn>
                <a:cxn ang="0">
                  <a:pos x="941" y="921"/>
                </a:cxn>
                <a:cxn ang="0">
                  <a:pos x="847" y="859"/>
                </a:cxn>
                <a:cxn ang="0">
                  <a:pos x="831" y="698"/>
                </a:cxn>
                <a:cxn ang="0">
                  <a:pos x="881" y="510"/>
                </a:cxn>
                <a:cxn ang="0">
                  <a:pos x="820" y="593"/>
                </a:cxn>
                <a:cxn ang="0">
                  <a:pos x="776" y="720"/>
                </a:cxn>
                <a:cxn ang="0">
                  <a:pos x="776" y="853"/>
                </a:cxn>
                <a:cxn ang="0">
                  <a:pos x="183" y="442"/>
                </a:cxn>
                <a:cxn ang="0">
                  <a:pos x="177" y="321"/>
                </a:cxn>
                <a:cxn ang="0">
                  <a:pos x="183" y="221"/>
                </a:cxn>
                <a:cxn ang="0">
                  <a:pos x="132" y="287"/>
                </a:cxn>
                <a:cxn ang="0">
                  <a:pos x="104" y="394"/>
                </a:cxn>
                <a:cxn ang="0">
                  <a:pos x="44" y="282"/>
                </a:cxn>
                <a:cxn ang="0">
                  <a:pos x="44" y="121"/>
                </a:cxn>
                <a:cxn ang="0">
                  <a:pos x="149" y="54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3257" h="1259">
                  <a:moveTo>
                    <a:pt x="44" y="0"/>
                  </a:moveTo>
                  <a:lnTo>
                    <a:pt x="0" y="99"/>
                  </a:lnTo>
                  <a:lnTo>
                    <a:pt x="5" y="321"/>
                  </a:lnTo>
                  <a:lnTo>
                    <a:pt x="66" y="448"/>
                  </a:lnTo>
                  <a:lnTo>
                    <a:pt x="166" y="482"/>
                  </a:lnTo>
                  <a:lnTo>
                    <a:pt x="338" y="625"/>
                  </a:lnTo>
                  <a:lnTo>
                    <a:pt x="758" y="915"/>
                  </a:lnTo>
                  <a:lnTo>
                    <a:pt x="853" y="931"/>
                  </a:lnTo>
                  <a:lnTo>
                    <a:pt x="974" y="997"/>
                  </a:lnTo>
                  <a:lnTo>
                    <a:pt x="1014" y="1076"/>
                  </a:lnTo>
                  <a:lnTo>
                    <a:pt x="1334" y="1242"/>
                  </a:lnTo>
                  <a:lnTo>
                    <a:pt x="1468" y="1259"/>
                  </a:lnTo>
                  <a:lnTo>
                    <a:pt x="3257" y="698"/>
                  </a:lnTo>
                  <a:lnTo>
                    <a:pt x="3241" y="577"/>
                  </a:lnTo>
                  <a:lnTo>
                    <a:pt x="2764" y="426"/>
                  </a:lnTo>
                  <a:lnTo>
                    <a:pt x="3207" y="621"/>
                  </a:lnTo>
                  <a:lnTo>
                    <a:pt x="1446" y="1174"/>
                  </a:lnTo>
                  <a:lnTo>
                    <a:pt x="1334" y="1076"/>
                  </a:lnTo>
                  <a:lnTo>
                    <a:pt x="1279" y="931"/>
                  </a:lnTo>
                  <a:lnTo>
                    <a:pt x="1324" y="648"/>
                  </a:lnTo>
                  <a:lnTo>
                    <a:pt x="1245" y="786"/>
                  </a:lnTo>
                  <a:lnTo>
                    <a:pt x="1229" y="931"/>
                  </a:lnTo>
                  <a:lnTo>
                    <a:pt x="1279" y="1114"/>
                  </a:lnTo>
                  <a:lnTo>
                    <a:pt x="1324" y="1174"/>
                  </a:lnTo>
                  <a:lnTo>
                    <a:pt x="1064" y="1048"/>
                  </a:lnTo>
                  <a:lnTo>
                    <a:pt x="1014" y="925"/>
                  </a:lnTo>
                  <a:lnTo>
                    <a:pt x="1002" y="742"/>
                  </a:lnTo>
                  <a:lnTo>
                    <a:pt x="1036" y="615"/>
                  </a:lnTo>
                  <a:lnTo>
                    <a:pt x="974" y="710"/>
                  </a:lnTo>
                  <a:lnTo>
                    <a:pt x="952" y="842"/>
                  </a:lnTo>
                  <a:lnTo>
                    <a:pt x="941" y="921"/>
                  </a:lnTo>
                  <a:lnTo>
                    <a:pt x="847" y="859"/>
                  </a:lnTo>
                  <a:lnTo>
                    <a:pt x="831" y="698"/>
                  </a:lnTo>
                  <a:lnTo>
                    <a:pt x="881" y="510"/>
                  </a:lnTo>
                  <a:lnTo>
                    <a:pt x="820" y="593"/>
                  </a:lnTo>
                  <a:lnTo>
                    <a:pt x="776" y="720"/>
                  </a:lnTo>
                  <a:lnTo>
                    <a:pt x="776" y="853"/>
                  </a:lnTo>
                  <a:lnTo>
                    <a:pt x="183" y="442"/>
                  </a:lnTo>
                  <a:lnTo>
                    <a:pt x="177" y="321"/>
                  </a:lnTo>
                  <a:lnTo>
                    <a:pt x="183" y="221"/>
                  </a:lnTo>
                  <a:lnTo>
                    <a:pt x="132" y="287"/>
                  </a:lnTo>
                  <a:lnTo>
                    <a:pt x="104" y="394"/>
                  </a:lnTo>
                  <a:lnTo>
                    <a:pt x="44" y="282"/>
                  </a:lnTo>
                  <a:lnTo>
                    <a:pt x="44" y="121"/>
                  </a:lnTo>
                  <a:lnTo>
                    <a:pt x="149" y="54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3446" y="2677"/>
              <a:ext cx="100" cy="152"/>
            </a:xfrm>
            <a:custGeom>
              <a:avLst/>
              <a:gdLst/>
              <a:ahLst/>
              <a:cxnLst>
                <a:cxn ang="0">
                  <a:pos x="145" y="0"/>
                </a:cxn>
                <a:cxn ang="0">
                  <a:pos x="78" y="50"/>
                </a:cxn>
                <a:cxn ang="0">
                  <a:pos x="46" y="138"/>
                </a:cxn>
                <a:cxn ang="0">
                  <a:pos x="0" y="350"/>
                </a:cxn>
                <a:cxn ang="0">
                  <a:pos x="46" y="454"/>
                </a:cxn>
                <a:cxn ang="0">
                  <a:pos x="300" y="372"/>
                </a:cxn>
                <a:cxn ang="0">
                  <a:pos x="239" y="310"/>
                </a:cxn>
                <a:cxn ang="0">
                  <a:pos x="78" y="355"/>
                </a:cxn>
                <a:cxn ang="0">
                  <a:pos x="84" y="183"/>
                </a:cxn>
                <a:cxn ang="0">
                  <a:pos x="156" y="122"/>
                </a:cxn>
                <a:cxn ang="0">
                  <a:pos x="145" y="0"/>
                </a:cxn>
                <a:cxn ang="0">
                  <a:pos x="145" y="0"/>
                </a:cxn>
              </a:cxnLst>
              <a:rect l="0" t="0" r="r" b="b"/>
              <a:pathLst>
                <a:path w="300" h="454">
                  <a:moveTo>
                    <a:pt x="145" y="0"/>
                  </a:moveTo>
                  <a:lnTo>
                    <a:pt x="78" y="50"/>
                  </a:lnTo>
                  <a:lnTo>
                    <a:pt x="46" y="138"/>
                  </a:lnTo>
                  <a:lnTo>
                    <a:pt x="0" y="350"/>
                  </a:lnTo>
                  <a:lnTo>
                    <a:pt x="46" y="454"/>
                  </a:lnTo>
                  <a:lnTo>
                    <a:pt x="300" y="372"/>
                  </a:lnTo>
                  <a:lnTo>
                    <a:pt x="239" y="310"/>
                  </a:lnTo>
                  <a:lnTo>
                    <a:pt x="78" y="355"/>
                  </a:lnTo>
                  <a:lnTo>
                    <a:pt x="84" y="183"/>
                  </a:lnTo>
                  <a:lnTo>
                    <a:pt x="156" y="122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Freeform 43"/>
            <p:cNvSpPr>
              <a:spLocks/>
            </p:cNvSpPr>
            <p:nvPr/>
          </p:nvSpPr>
          <p:spPr bwMode="auto">
            <a:xfrm>
              <a:off x="3558" y="2740"/>
              <a:ext cx="156" cy="54"/>
            </a:xfrm>
            <a:custGeom>
              <a:avLst/>
              <a:gdLst/>
              <a:ahLst/>
              <a:cxnLst>
                <a:cxn ang="0">
                  <a:pos x="10" y="99"/>
                </a:cxn>
                <a:cxn ang="0">
                  <a:pos x="470" y="0"/>
                </a:cxn>
                <a:cxn ang="0">
                  <a:pos x="0" y="161"/>
                </a:cxn>
                <a:cxn ang="0">
                  <a:pos x="10" y="99"/>
                </a:cxn>
                <a:cxn ang="0">
                  <a:pos x="10" y="99"/>
                </a:cxn>
              </a:cxnLst>
              <a:rect l="0" t="0" r="r" b="b"/>
              <a:pathLst>
                <a:path w="470" h="161">
                  <a:moveTo>
                    <a:pt x="10" y="99"/>
                  </a:moveTo>
                  <a:lnTo>
                    <a:pt x="470" y="0"/>
                  </a:lnTo>
                  <a:lnTo>
                    <a:pt x="0" y="161"/>
                  </a:lnTo>
                  <a:lnTo>
                    <a:pt x="10" y="99"/>
                  </a:lnTo>
                  <a:lnTo>
                    <a:pt x="10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0" name="Freeform 44"/>
            <p:cNvSpPr>
              <a:spLocks/>
            </p:cNvSpPr>
            <p:nvPr/>
          </p:nvSpPr>
          <p:spPr bwMode="auto">
            <a:xfrm>
              <a:off x="2933" y="2554"/>
              <a:ext cx="1017" cy="494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0" y="37"/>
                </a:cxn>
                <a:cxn ang="0">
                  <a:pos x="7" y="126"/>
                </a:cxn>
                <a:cxn ang="0">
                  <a:pos x="770" y="1337"/>
                </a:cxn>
                <a:cxn ang="0">
                  <a:pos x="2809" y="1107"/>
                </a:cxn>
                <a:cxn ang="0">
                  <a:pos x="2903" y="1151"/>
                </a:cxn>
                <a:cxn ang="0">
                  <a:pos x="2957" y="1237"/>
                </a:cxn>
                <a:cxn ang="0">
                  <a:pos x="2892" y="1419"/>
                </a:cxn>
                <a:cxn ang="0">
                  <a:pos x="2554" y="1482"/>
                </a:cxn>
                <a:cxn ang="0">
                  <a:pos x="2906" y="1482"/>
                </a:cxn>
                <a:cxn ang="0">
                  <a:pos x="3052" y="1259"/>
                </a:cxn>
                <a:cxn ang="0">
                  <a:pos x="3044" y="1078"/>
                </a:cxn>
                <a:cxn ang="0">
                  <a:pos x="2980" y="994"/>
                </a:cxn>
                <a:cxn ang="0">
                  <a:pos x="2626" y="1041"/>
                </a:cxn>
                <a:cxn ang="0">
                  <a:pos x="2561" y="1069"/>
                </a:cxn>
                <a:cxn ang="0">
                  <a:pos x="2484" y="1041"/>
                </a:cxn>
                <a:cxn ang="0">
                  <a:pos x="881" y="1230"/>
                </a:cxn>
                <a:cxn ang="0">
                  <a:pos x="384" y="532"/>
                </a:cxn>
                <a:cxn ang="0">
                  <a:pos x="827" y="1236"/>
                </a:cxn>
                <a:cxn ang="0">
                  <a:pos x="787" y="1295"/>
                </a:cxn>
                <a:cxn ang="0">
                  <a:pos x="31" y="70"/>
                </a:cxn>
                <a:cxn ang="0">
                  <a:pos x="224" y="37"/>
                </a:cxn>
                <a:cxn ang="0">
                  <a:pos x="243" y="0"/>
                </a:cxn>
                <a:cxn ang="0">
                  <a:pos x="243" y="0"/>
                </a:cxn>
              </a:cxnLst>
              <a:rect l="0" t="0" r="r" b="b"/>
              <a:pathLst>
                <a:path w="3052" h="1482">
                  <a:moveTo>
                    <a:pt x="243" y="0"/>
                  </a:moveTo>
                  <a:lnTo>
                    <a:pt x="0" y="37"/>
                  </a:lnTo>
                  <a:lnTo>
                    <a:pt x="7" y="126"/>
                  </a:lnTo>
                  <a:lnTo>
                    <a:pt x="770" y="1337"/>
                  </a:lnTo>
                  <a:lnTo>
                    <a:pt x="2809" y="1107"/>
                  </a:lnTo>
                  <a:lnTo>
                    <a:pt x="2903" y="1151"/>
                  </a:lnTo>
                  <a:lnTo>
                    <a:pt x="2957" y="1237"/>
                  </a:lnTo>
                  <a:lnTo>
                    <a:pt x="2892" y="1419"/>
                  </a:lnTo>
                  <a:lnTo>
                    <a:pt x="2554" y="1482"/>
                  </a:lnTo>
                  <a:lnTo>
                    <a:pt x="2906" y="1482"/>
                  </a:lnTo>
                  <a:lnTo>
                    <a:pt x="3052" y="1259"/>
                  </a:lnTo>
                  <a:lnTo>
                    <a:pt x="3044" y="1078"/>
                  </a:lnTo>
                  <a:lnTo>
                    <a:pt x="2980" y="994"/>
                  </a:lnTo>
                  <a:lnTo>
                    <a:pt x="2626" y="1041"/>
                  </a:lnTo>
                  <a:lnTo>
                    <a:pt x="2561" y="1069"/>
                  </a:lnTo>
                  <a:lnTo>
                    <a:pt x="2484" y="1041"/>
                  </a:lnTo>
                  <a:lnTo>
                    <a:pt x="881" y="1230"/>
                  </a:lnTo>
                  <a:lnTo>
                    <a:pt x="384" y="532"/>
                  </a:lnTo>
                  <a:lnTo>
                    <a:pt x="827" y="1236"/>
                  </a:lnTo>
                  <a:lnTo>
                    <a:pt x="787" y="1295"/>
                  </a:lnTo>
                  <a:lnTo>
                    <a:pt x="31" y="70"/>
                  </a:lnTo>
                  <a:lnTo>
                    <a:pt x="224" y="37"/>
                  </a:lnTo>
                  <a:lnTo>
                    <a:pt x="243" y="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Freeform 45"/>
            <p:cNvSpPr>
              <a:spLocks/>
            </p:cNvSpPr>
            <p:nvPr/>
          </p:nvSpPr>
          <p:spPr bwMode="auto">
            <a:xfrm>
              <a:off x="2959" y="2664"/>
              <a:ext cx="183" cy="427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82" y="95"/>
                </a:cxn>
                <a:cxn ang="0">
                  <a:pos x="66" y="175"/>
                </a:cxn>
                <a:cxn ang="0">
                  <a:pos x="38" y="228"/>
                </a:cxn>
                <a:cxn ang="0">
                  <a:pos x="0" y="256"/>
                </a:cxn>
                <a:cxn ang="0">
                  <a:pos x="143" y="527"/>
                </a:cxn>
                <a:cxn ang="0">
                  <a:pos x="547" y="1281"/>
                </a:cxn>
                <a:cxn ang="0">
                  <a:pos x="249" y="604"/>
                </a:cxn>
                <a:cxn ang="0">
                  <a:pos x="66" y="256"/>
                </a:cxn>
                <a:cxn ang="0">
                  <a:pos x="243" y="465"/>
                </a:cxn>
                <a:cxn ang="0">
                  <a:pos x="104" y="189"/>
                </a:cxn>
                <a:cxn ang="0">
                  <a:pos x="143" y="89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547" h="1281">
                  <a:moveTo>
                    <a:pt x="71" y="0"/>
                  </a:moveTo>
                  <a:lnTo>
                    <a:pt x="82" y="95"/>
                  </a:lnTo>
                  <a:lnTo>
                    <a:pt x="66" y="175"/>
                  </a:lnTo>
                  <a:lnTo>
                    <a:pt x="38" y="228"/>
                  </a:lnTo>
                  <a:lnTo>
                    <a:pt x="0" y="256"/>
                  </a:lnTo>
                  <a:lnTo>
                    <a:pt x="143" y="527"/>
                  </a:lnTo>
                  <a:lnTo>
                    <a:pt x="547" y="1281"/>
                  </a:lnTo>
                  <a:lnTo>
                    <a:pt x="249" y="604"/>
                  </a:lnTo>
                  <a:lnTo>
                    <a:pt x="66" y="256"/>
                  </a:lnTo>
                  <a:lnTo>
                    <a:pt x="243" y="465"/>
                  </a:lnTo>
                  <a:lnTo>
                    <a:pt x="104" y="189"/>
                  </a:lnTo>
                  <a:lnTo>
                    <a:pt x="143" y="89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Freeform 46"/>
            <p:cNvSpPr>
              <a:spLocks/>
            </p:cNvSpPr>
            <p:nvPr/>
          </p:nvSpPr>
          <p:spPr bwMode="auto">
            <a:xfrm>
              <a:off x="2904" y="2702"/>
              <a:ext cx="1092" cy="489"/>
            </a:xfrm>
            <a:custGeom>
              <a:avLst/>
              <a:gdLst/>
              <a:ahLst/>
              <a:cxnLst>
                <a:cxn ang="0">
                  <a:pos x="256" y="0"/>
                </a:cxn>
                <a:cxn ang="0">
                  <a:pos x="120" y="62"/>
                </a:cxn>
                <a:cxn ang="0">
                  <a:pos x="12" y="85"/>
                </a:cxn>
                <a:cxn ang="0">
                  <a:pos x="0" y="157"/>
                </a:cxn>
                <a:cxn ang="0">
                  <a:pos x="445" y="993"/>
                </a:cxn>
                <a:cxn ang="0">
                  <a:pos x="635" y="1467"/>
                </a:cxn>
                <a:cxn ang="0">
                  <a:pos x="2530" y="1233"/>
                </a:cxn>
                <a:cxn ang="0">
                  <a:pos x="2601" y="1210"/>
                </a:cxn>
                <a:cxn ang="0">
                  <a:pos x="2702" y="1244"/>
                </a:cxn>
                <a:cxn ang="0">
                  <a:pos x="3045" y="1198"/>
                </a:cxn>
                <a:cxn ang="0">
                  <a:pos x="3199" y="1056"/>
                </a:cxn>
                <a:cxn ang="0">
                  <a:pos x="3277" y="706"/>
                </a:cxn>
                <a:cxn ang="0">
                  <a:pos x="3223" y="456"/>
                </a:cxn>
                <a:cxn ang="0">
                  <a:pos x="2982" y="245"/>
                </a:cxn>
                <a:cxn ang="0">
                  <a:pos x="2511" y="363"/>
                </a:cxn>
                <a:cxn ang="0">
                  <a:pos x="2933" y="371"/>
                </a:cxn>
                <a:cxn ang="0">
                  <a:pos x="3115" y="510"/>
                </a:cxn>
                <a:cxn ang="0">
                  <a:pos x="3196" y="631"/>
                </a:cxn>
                <a:cxn ang="0">
                  <a:pos x="3202" y="811"/>
                </a:cxn>
                <a:cxn ang="0">
                  <a:pos x="3134" y="1027"/>
                </a:cxn>
                <a:cxn ang="0">
                  <a:pos x="3047" y="1124"/>
                </a:cxn>
                <a:cxn ang="0">
                  <a:pos x="2769" y="1161"/>
                </a:cxn>
                <a:cxn ang="0">
                  <a:pos x="2645" y="1121"/>
                </a:cxn>
                <a:cxn ang="0">
                  <a:pos x="2477" y="1205"/>
                </a:cxn>
                <a:cxn ang="0">
                  <a:pos x="688" y="1360"/>
                </a:cxn>
                <a:cxn ang="0">
                  <a:pos x="53" y="107"/>
                </a:cxn>
                <a:cxn ang="0">
                  <a:pos x="270" y="41"/>
                </a:cxn>
                <a:cxn ang="0">
                  <a:pos x="256" y="0"/>
                </a:cxn>
                <a:cxn ang="0">
                  <a:pos x="256" y="0"/>
                </a:cxn>
              </a:cxnLst>
              <a:rect l="0" t="0" r="r" b="b"/>
              <a:pathLst>
                <a:path w="3277" h="1467">
                  <a:moveTo>
                    <a:pt x="256" y="0"/>
                  </a:moveTo>
                  <a:lnTo>
                    <a:pt x="120" y="62"/>
                  </a:lnTo>
                  <a:lnTo>
                    <a:pt x="12" y="85"/>
                  </a:lnTo>
                  <a:lnTo>
                    <a:pt x="0" y="157"/>
                  </a:lnTo>
                  <a:lnTo>
                    <a:pt x="445" y="993"/>
                  </a:lnTo>
                  <a:lnTo>
                    <a:pt x="635" y="1467"/>
                  </a:lnTo>
                  <a:lnTo>
                    <a:pt x="2530" y="1233"/>
                  </a:lnTo>
                  <a:lnTo>
                    <a:pt x="2601" y="1210"/>
                  </a:lnTo>
                  <a:lnTo>
                    <a:pt x="2702" y="1244"/>
                  </a:lnTo>
                  <a:lnTo>
                    <a:pt x="3045" y="1198"/>
                  </a:lnTo>
                  <a:lnTo>
                    <a:pt x="3199" y="1056"/>
                  </a:lnTo>
                  <a:lnTo>
                    <a:pt x="3277" y="706"/>
                  </a:lnTo>
                  <a:lnTo>
                    <a:pt x="3223" y="456"/>
                  </a:lnTo>
                  <a:lnTo>
                    <a:pt x="2982" y="245"/>
                  </a:lnTo>
                  <a:lnTo>
                    <a:pt x="2511" y="363"/>
                  </a:lnTo>
                  <a:lnTo>
                    <a:pt x="2933" y="371"/>
                  </a:lnTo>
                  <a:lnTo>
                    <a:pt x="3115" y="510"/>
                  </a:lnTo>
                  <a:lnTo>
                    <a:pt x="3196" y="631"/>
                  </a:lnTo>
                  <a:lnTo>
                    <a:pt x="3202" y="811"/>
                  </a:lnTo>
                  <a:lnTo>
                    <a:pt x="3134" y="1027"/>
                  </a:lnTo>
                  <a:lnTo>
                    <a:pt x="3047" y="1124"/>
                  </a:lnTo>
                  <a:lnTo>
                    <a:pt x="2769" y="1161"/>
                  </a:lnTo>
                  <a:lnTo>
                    <a:pt x="2645" y="1121"/>
                  </a:lnTo>
                  <a:lnTo>
                    <a:pt x="2477" y="1205"/>
                  </a:lnTo>
                  <a:lnTo>
                    <a:pt x="688" y="1360"/>
                  </a:lnTo>
                  <a:lnTo>
                    <a:pt x="53" y="107"/>
                  </a:lnTo>
                  <a:lnTo>
                    <a:pt x="270" y="41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3148" y="2941"/>
              <a:ext cx="552" cy="163"/>
            </a:xfrm>
            <a:custGeom>
              <a:avLst/>
              <a:gdLst/>
              <a:ahLst/>
              <a:cxnLst>
                <a:cxn ang="0">
                  <a:pos x="0" y="489"/>
                </a:cxn>
                <a:cxn ang="0">
                  <a:pos x="133" y="366"/>
                </a:cxn>
                <a:cxn ang="0">
                  <a:pos x="193" y="256"/>
                </a:cxn>
                <a:cxn ang="0">
                  <a:pos x="177" y="123"/>
                </a:cxn>
                <a:cxn ang="0">
                  <a:pos x="1202" y="0"/>
                </a:cxn>
                <a:cxn ang="0">
                  <a:pos x="288" y="157"/>
                </a:cxn>
                <a:cxn ang="0">
                  <a:pos x="248" y="267"/>
                </a:cxn>
                <a:cxn ang="0">
                  <a:pos x="1030" y="223"/>
                </a:cxn>
                <a:cxn ang="0">
                  <a:pos x="232" y="340"/>
                </a:cxn>
                <a:cxn ang="0">
                  <a:pos x="187" y="384"/>
                </a:cxn>
                <a:cxn ang="0">
                  <a:pos x="143" y="411"/>
                </a:cxn>
                <a:cxn ang="0">
                  <a:pos x="1656" y="328"/>
                </a:cxn>
                <a:cxn ang="0">
                  <a:pos x="0" y="489"/>
                </a:cxn>
                <a:cxn ang="0">
                  <a:pos x="0" y="489"/>
                </a:cxn>
              </a:cxnLst>
              <a:rect l="0" t="0" r="r" b="b"/>
              <a:pathLst>
                <a:path w="1656" h="489">
                  <a:moveTo>
                    <a:pt x="0" y="489"/>
                  </a:moveTo>
                  <a:lnTo>
                    <a:pt x="133" y="366"/>
                  </a:lnTo>
                  <a:lnTo>
                    <a:pt x="193" y="256"/>
                  </a:lnTo>
                  <a:lnTo>
                    <a:pt x="177" y="123"/>
                  </a:lnTo>
                  <a:lnTo>
                    <a:pt x="1202" y="0"/>
                  </a:lnTo>
                  <a:lnTo>
                    <a:pt x="288" y="157"/>
                  </a:lnTo>
                  <a:lnTo>
                    <a:pt x="248" y="267"/>
                  </a:lnTo>
                  <a:lnTo>
                    <a:pt x="1030" y="223"/>
                  </a:lnTo>
                  <a:lnTo>
                    <a:pt x="232" y="340"/>
                  </a:lnTo>
                  <a:lnTo>
                    <a:pt x="187" y="384"/>
                  </a:lnTo>
                  <a:lnTo>
                    <a:pt x="143" y="411"/>
                  </a:lnTo>
                  <a:lnTo>
                    <a:pt x="1656" y="328"/>
                  </a:lnTo>
                  <a:lnTo>
                    <a:pt x="0" y="489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3149" y="2785"/>
              <a:ext cx="253" cy="111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0" y="15"/>
                </a:cxn>
                <a:cxn ang="0">
                  <a:pos x="221" y="332"/>
                </a:cxn>
                <a:cxn ang="0">
                  <a:pos x="759" y="291"/>
                </a:cxn>
                <a:cxn ang="0">
                  <a:pos x="700" y="251"/>
                </a:cxn>
                <a:cxn ang="0">
                  <a:pos x="261" y="266"/>
                </a:cxn>
                <a:cxn ang="0">
                  <a:pos x="145" y="71"/>
                </a:cxn>
                <a:cxn ang="0">
                  <a:pos x="360" y="19"/>
                </a:cxn>
                <a:cxn ang="0">
                  <a:pos x="292" y="0"/>
                </a:cxn>
                <a:cxn ang="0">
                  <a:pos x="292" y="0"/>
                </a:cxn>
              </a:cxnLst>
              <a:rect l="0" t="0" r="r" b="b"/>
              <a:pathLst>
                <a:path w="759" h="332">
                  <a:moveTo>
                    <a:pt x="292" y="0"/>
                  </a:moveTo>
                  <a:lnTo>
                    <a:pt x="0" y="15"/>
                  </a:lnTo>
                  <a:lnTo>
                    <a:pt x="221" y="332"/>
                  </a:lnTo>
                  <a:lnTo>
                    <a:pt x="759" y="291"/>
                  </a:lnTo>
                  <a:lnTo>
                    <a:pt x="700" y="251"/>
                  </a:lnTo>
                  <a:lnTo>
                    <a:pt x="261" y="266"/>
                  </a:lnTo>
                  <a:lnTo>
                    <a:pt x="145" y="71"/>
                  </a:lnTo>
                  <a:lnTo>
                    <a:pt x="360" y="19"/>
                  </a:lnTo>
                  <a:lnTo>
                    <a:pt x="292" y="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5" name="Freeform 49"/>
            <p:cNvSpPr>
              <a:spLocks/>
            </p:cNvSpPr>
            <p:nvPr/>
          </p:nvSpPr>
          <p:spPr bwMode="auto">
            <a:xfrm>
              <a:off x="3582" y="2852"/>
              <a:ext cx="219" cy="2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113" y="71"/>
                </a:cxn>
                <a:cxn ang="0">
                  <a:pos x="337" y="42"/>
                </a:cxn>
                <a:cxn ang="0">
                  <a:pos x="558" y="13"/>
                </a:cxn>
                <a:cxn ang="0">
                  <a:pos x="657" y="0"/>
                </a:cxn>
                <a:cxn ang="0">
                  <a:pos x="164" y="17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657" h="84">
                  <a:moveTo>
                    <a:pt x="0" y="84"/>
                  </a:moveTo>
                  <a:lnTo>
                    <a:pt x="113" y="71"/>
                  </a:lnTo>
                  <a:lnTo>
                    <a:pt x="337" y="42"/>
                  </a:lnTo>
                  <a:lnTo>
                    <a:pt x="558" y="13"/>
                  </a:lnTo>
                  <a:lnTo>
                    <a:pt x="657" y="0"/>
                  </a:lnTo>
                  <a:lnTo>
                    <a:pt x="164" y="17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6" name="Freeform 50"/>
            <p:cNvSpPr>
              <a:spLocks/>
            </p:cNvSpPr>
            <p:nvPr/>
          </p:nvSpPr>
          <p:spPr bwMode="auto">
            <a:xfrm>
              <a:off x="3203" y="2181"/>
              <a:ext cx="608" cy="150"/>
            </a:xfrm>
            <a:custGeom>
              <a:avLst/>
              <a:gdLst/>
              <a:ahLst/>
              <a:cxnLst>
                <a:cxn ang="0">
                  <a:pos x="1825" y="97"/>
                </a:cxn>
                <a:cxn ang="0">
                  <a:pos x="1527" y="47"/>
                </a:cxn>
                <a:cxn ang="0">
                  <a:pos x="1472" y="4"/>
                </a:cxn>
                <a:cxn ang="0">
                  <a:pos x="1391" y="0"/>
                </a:cxn>
                <a:cxn ang="0">
                  <a:pos x="0" y="308"/>
                </a:cxn>
                <a:cxn ang="0">
                  <a:pos x="451" y="451"/>
                </a:cxn>
                <a:cxn ang="0">
                  <a:pos x="1628" y="153"/>
                </a:cxn>
                <a:cxn ang="0">
                  <a:pos x="433" y="385"/>
                </a:cxn>
                <a:cxn ang="0">
                  <a:pos x="310" y="305"/>
                </a:cxn>
                <a:cxn ang="0">
                  <a:pos x="1400" y="42"/>
                </a:cxn>
                <a:cxn ang="0">
                  <a:pos x="1476" y="63"/>
                </a:cxn>
                <a:cxn ang="0">
                  <a:pos x="1825" y="97"/>
                </a:cxn>
                <a:cxn ang="0">
                  <a:pos x="1825" y="97"/>
                </a:cxn>
              </a:cxnLst>
              <a:rect l="0" t="0" r="r" b="b"/>
              <a:pathLst>
                <a:path w="1825" h="451">
                  <a:moveTo>
                    <a:pt x="1825" y="97"/>
                  </a:moveTo>
                  <a:lnTo>
                    <a:pt x="1527" y="47"/>
                  </a:lnTo>
                  <a:lnTo>
                    <a:pt x="1472" y="4"/>
                  </a:lnTo>
                  <a:lnTo>
                    <a:pt x="1391" y="0"/>
                  </a:lnTo>
                  <a:lnTo>
                    <a:pt x="0" y="308"/>
                  </a:lnTo>
                  <a:lnTo>
                    <a:pt x="451" y="451"/>
                  </a:lnTo>
                  <a:lnTo>
                    <a:pt x="1628" y="153"/>
                  </a:lnTo>
                  <a:lnTo>
                    <a:pt x="433" y="385"/>
                  </a:lnTo>
                  <a:lnTo>
                    <a:pt x="310" y="305"/>
                  </a:lnTo>
                  <a:lnTo>
                    <a:pt x="1400" y="42"/>
                  </a:lnTo>
                  <a:lnTo>
                    <a:pt x="1476" y="63"/>
                  </a:lnTo>
                  <a:lnTo>
                    <a:pt x="1825" y="97"/>
                  </a:lnTo>
                  <a:lnTo>
                    <a:pt x="1825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7" name="Freeform 51"/>
            <p:cNvSpPr>
              <a:spLocks/>
            </p:cNvSpPr>
            <p:nvPr/>
          </p:nvSpPr>
          <p:spPr bwMode="auto">
            <a:xfrm>
              <a:off x="3653" y="2490"/>
              <a:ext cx="315" cy="128"/>
            </a:xfrm>
            <a:custGeom>
              <a:avLst/>
              <a:gdLst/>
              <a:ahLst/>
              <a:cxnLst>
                <a:cxn ang="0">
                  <a:pos x="0" y="382"/>
                </a:cxn>
                <a:cxn ang="0">
                  <a:pos x="272" y="118"/>
                </a:cxn>
                <a:cxn ang="0">
                  <a:pos x="663" y="0"/>
                </a:cxn>
                <a:cxn ang="0">
                  <a:pos x="945" y="118"/>
                </a:cxn>
                <a:cxn ang="0">
                  <a:pos x="0" y="382"/>
                </a:cxn>
                <a:cxn ang="0">
                  <a:pos x="0" y="382"/>
                </a:cxn>
              </a:cxnLst>
              <a:rect l="0" t="0" r="r" b="b"/>
              <a:pathLst>
                <a:path w="945" h="382">
                  <a:moveTo>
                    <a:pt x="0" y="382"/>
                  </a:moveTo>
                  <a:lnTo>
                    <a:pt x="272" y="118"/>
                  </a:lnTo>
                  <a:lnTo>
                    <a:pt x="663" y="0"/>
                  </a:lnTo>
                  <a:lnTo>
                    <a:pt x="945" y="118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F7A85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8" name="Freeform 52"/>
            <p:cNvSpPr>
              <a:spLocks/>
            </p:cNvSpPr>
            <p:nvPr/>
          </p:nvSpPr>
          <p:spPr bwMode="auto">
            <a:xfrm>
              <a:off x="3499" y="2461"/>
              <a:ext cx="561" cy="391"/>
            </a:xfrm>
            <a:custGeom>
              <a:avLst/>
              <a:gdLst/>
              <a:ahLst/>
              <a:cxnLst>
                <a:cxn ang="0">
                  <a:pos x="939" y="0"/>
                </a:cxn>
                <a:cxn ang="0">
                  <a:pos x="1648" y="189"/>
                </a:cxn>
                <a:cxn ang="0">
                  <a:pos x="1682" y="300"/>
                </a:cxn>
                <a:cxn ang="0">
                  <a:pos x="1338" y="417"/>
                </a:cxn>
                <a:cxn ang="0">
                  <a:pos x="1293" y="505"/>
                </a:cxn>
                <a:cxn ang="0">
                  <a:pos x="1316" y="605"/>
                </a:cxn>
                <a:cxn ang="0">
                  <a:pos x="1366" y="678"/>
                </a:cxn>
                <a:cxn ang="0">
                  <a:pos x="1465" y="732"/>
                </a:cxn>
                <a:cxn ang="0">
                  <a:pos x="0" y="1174"/>
                </a:cxn>
                <a:cxn ang="0">
                  <a:pos x="1348" y="716"/>
                </a:cxn>
                <a:cxn ang="0">
                  <a:pos x="1259" y="662"/>
                </a:cxn>
                <a:cxn ang="0">
                  <a:pos x="828" y="755"/>
                </a:cxn>
                <a:cxn ang="0">
                  <a:pos x="1237" y="600"/>
                </a:cxn>
                <a:cxn ang="0">
                  <a:pos x="1243" y="473"/>
                </a:cxn>
                <a:cxn ang="0">
                  <a:pos x="368" y="666"/>
                </a:cxn>
                <a:cxn ang="0">
                  <a:pos x="346" y="573"/>
                </a:cxn>
                <a:cxn ang="0">
                  <a:pos x="1642" y="226"/>
                </a:cxn>
                <a:cxn ang="0">
                  <a:pos x="982" y="68"/>
                </a:cxn>
                <a:cxn ang="0">
                  <a:pos x="474" y="235"/>
                </a:cxn>
                <a:cxn ang="0">
                  <a:pos x="939" y="0"/>
                </a:cxn>
                <a:cxn ang="0">
                  <a:pos x="939" y="0"/>
                </a:cxn>
              </a:cxnLst>
              <a:rect l="0" t="0" r="r" b="b"/>
              <a:pathLst>
                <a:path w="1682" h="1174">
                  <a:moveTo>
                    <a:pt x="939" y="0"/>
                  </a:moveTo>
                  <a:lnTo>
                    <a:pt x="1648" y="189"/>
                  </a:lnTo>
                  <a:lnTo>
                    <a:pt x="1682" y="300"/>
                  </a:lnTo>
                  <a:lnTo>
                    <a:pt x="1338" y="417"/>
                  </a:lnTo>
                  <a:lnTo>
                    <a:pt x="1293" y="505"/>
                  </a:lnTo>
                  <a:lnTo>
                    <a:pt x="1316" y="605"/>
                  </a:lnTo>
                  <a:lnTo>
                    <a:pt x="1366" y="678"/>
                  </a:lnTo>
                  <a:lnTo>
                    <a:pt x="1465" y="732"/>
                  </a:lnTo>
                  <a:lnTo>
                    <a:pt x="0" y="1174"/>
                  </a:lnTo>
                  <a:lnTo>
                    <a:pt x="1348" y="716"/>
                  </a:lnTo>
                  <a:lnTo>
                    <a:pt x="1259" y="662"/>
                  </a:lnTo>
                  <a:lnTo>
                    <a:pt x="828" y="755"/>
                  </a:lnTo>
                  <a:lnTo>
                    <a:pt x="1237" y="600"/>
                  </a:lnTo>
                  <a:lnTo>
                    <a:pt x="1243" y="473"/>
                  </a:lnTo>
                  <a:lnTo>
                    <a:pt x="368" y="666"/>
                  </a:lnTo>
                  <a:lnTo>
                    <a:pt x="346" y="573"/>
                  </a:lnTo>
                  <a:lnTo>
                    <a:pt x="1642" y="226"/>
                  </a:lnTo>
                  <a:lnTo>
                    <a:pt x="982" y="68"/>
                  </a:lnTo>
                  <a:lnTo>
                    <a:pt x="474" y="235"/>
                  </a:lnTo>
                  <a:lnTo>
                    <a:pt x="939" y="0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9" name="Freeform 53"/>
            <p:cNvSpPr>
              <a:spLocks/>
            </p:cNvSpPr>
            <p:nvPr/>
          </p:nvSpPr>
          <p:spPr bwMode="auto">
            <a:xfrm>
              <a:off x="3770" y="2810"/>
              <a:ext cx="99" cy="47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297" y="121"/>
                </a:cxn>
                <a:cxn ang="0">
                  <a:pos x="0" y="141"/>
                </a:cxn>
                <a:cxn ang="0">
                  <a:pos x="169" y="88"/>
                </a:cxn>
                <a:cxn ang="0">
                  <a:pos x="129" y="13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97" h="141">
                  <a:moveTo>
                    <a:pt x="197" y="0"/>
                  </a:moveTo>
                  <a:lnTo>
                    <a:pt x="297" y="121"/>
                  </a:lnTo>
                  <a:lnTo>
                    <a:pt x="0" y="141"/>
                  </a:lnTo>
                  <a:lnTo>
                    <a:pt x="169" y="88"/>
                  </a:lnTo>
                  <a:lnTo>
                    <a:pt x="129" y="13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30" name="Group 54"/>
          <p:cNvGrpSpPr>
            <a:grpSpLocks/>
          </p:cNvGrpSpPr>
          <p:nvPr/>
        </p:nvGrpSpPr>
        <p:grpSpPr bwMode="auto">
          <a:xfrm>
            <a:off x="4038600" y="4114800"/>
            <a:ext cx="1223963" cy="863600"/>
            <a:chOff x="2112" y="2544"/>
            <a:chExt cx="1255" cy="1559"/>
          </a:xfrm>
        </p:grpSpPr>
        <p:grpSp>
          <p:nvGrpSpPr>
            <p:cNvPr id="24631" name="Group 55"/>
            <p:cNvGrpSpPr>
              <a:grpSpLocks/>
            </p:cNvGrpSpPr>
            <p:nvPr/>
          </p:nvGrpSpPr>
          <p:grpSpPr bwMode="auto">
            <a:xfrm>
              <a:off x="2160" y="3312"/>
              <a:ext cx="1207" cy="791"/>
              <a:chOff x="2880" y="2118"/>
              <a:chExt cx="1207" cy="1073"/>
            </a:xfrm>
          </p:grpSpPr>
          <p:sp>
            <p:nvSpPr>
              <p:cNvPr id="24632" name="Freeform 56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4" y="307"/>
                  </a:cxn>
                  <a:cxn ang="0">
                    <a:pos x="10" y="530"/>
                  </a:cxn>
                  <a:cxn ang="0">
                    <a:pos x="364" y="818"/>
                  </a:cxn>
                  <a:cxn ang="0">
                    <a:pos x="0" y="1593"/>
                  </a:cxn>
                  <a:cxn ang="0">
                    <a:pos x="560" y="2741"/>
                  </a:cxn>
                  <a:cxn ang="0">
                    <a:pos x="1750" y="2587"/>
                  </a:cxn>
                  <a:cxn ang="0">
                    <a:pos x="2566" y="1882"/>
                  </a:cxn>
                  <a:cxn ang="0">
                    <a:pos x="1775" y="222"/>
                  </a:cxn>
                  <a:cxn ang="0">
                    <a:pos x="92" y="0"/>
                  </a:cxn>
                  <a:cxn ang="0">
                    <a:pos x="92" y="0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3" name="Freeform 57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48"/>
                  </a:cxn>
                  <a:cxn ang="0">
                    <a:pos x="37" y="135"/>
                  </a:cxn>
                  <a:cxn ang="0">
                    <a:pos x="582" y="978"/>
                  </a:cxn>
                  <a:cxn ang="0">
                    <a:pos x="339" y="126"/>
                  </a:cxn>
                  <a:cxn ang="0">
                    <a:pos x="300" y="0"/>
                  </a:cxn>
                  <a:cxn ang="0">
                    <a:pos x="300" y="0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4" name="Freeform 58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0" y="93"/>
                  </a:cxn>
                  <a:cxn ang="0">
                    <a:pos x="656" y="1374"/>
                  </a:cxn>
                  <a:cxn ang="0">
                    <a:pos x="1445" y="1331"/>
                  </a:cxn>
                  <a:cxn ang="0">
                    <a:pos x="719" y="1182"/>
                  </a:cxn>
                  <a:cxn ang="0">
                    <a:pos x="204" y="156"/>
                  </a:cxn>
                  <a:cxn ang="0">
                    <a:pos x="247" y="0"/>
                  </a:cxn>
                  <a:cxn ang="0">
                    <a:pos x="247" y="0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5" name="Freeform 59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/>
                <a:ahLst/>
                <a:cxnLst>
                  <a:cxn ang="0">
                    <a:pos x="1463" y="0"/>
                  </a:cxn>
                  <a:cxn ang="0">
                    <a:pos x="20" y="275"/>
                  </a:cxn>
                  <a:cxn ang="0">
                    <a:pos x="0" y="335"/>
                  </a:cxn>
                  <a:cxn ang="0">
                    <a:pos x="1389" y="855"/>
                  </a:cxn>
                  <a:cxn ang="0">
                    <a:pos x="1694" y="731"/>
                  </a:cxn>
                  <a:cxn ang="0">
                    <a:pos x="845" y="455"/>
                  </a:cxn>
                  <a:cxn ang="0">
                    <a:pos x="1509" y="75"/>
                  </a:cxn>
                  <a:cxn ang="0">
                    <a:pos x="1463" y="0"/>
                  </a:cxn>
                  <a:cxn ang="0">
                    <a:pos x="1463" y="0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6" name="Freeform 60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101"/>
                  </a:cxn>
                  <a:cxn ang="0">
                    <a:pos x="0" y="172"/>
                  </a:cxn>
                  <a:cxn ang="0">
                    <a:pos x="1349" y="816"/>
                  </a:cxn>
                  <a:cxn ang="0">
                    <a:pos x="1779" y="687"/>
                  </a:cxn>
                  <a:cxn ang="0">
                    <a:pos x="1806" y="570"/>
                  </a:cxn>
                  <a:cxn ang="0">
                    <a:pos x="1574" y="551"/>
                  </a:cxn>
                  <a:cxn ang="0">
                    <a:pos x="1344" y="636"/>
                  </a:cxn>
                  <a:cxn ang="0">
                    <a:pos x="207" y="129"/>
                  </a:cxn>
                  <a:cxn ang="0">
                    <a:pos x="241" y="0"/>
                  </a:cxn>
                  <a:cxn ang="0">
                    <a:pos x="241" y="0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7" name="Freeform 61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/>
                <a:ahLst/>
                <a:cxnLst>
                  <a:cxn ang="0">
                    <a:pos x="6" y="59"/>
                  </a:cxn>
                  <a:cxn ang="0">
                    <a:pos x="0" y="180"/>
                  </a:cxn>
                  <a:cxn ang="0">
                    <a:pos x="10" y="314"/>
                  </a:cxn>
                  <a:cxn ang="0">
                    <a:pos x="78" y="384"/>
                  </a:cxn>
                  <a:cxn ang="0">
                    <a:pos x="226" y="419"/>
                  </a:cxn>
                  <a:cxn ang="0">
                    <a:pos x="805" y="844"/>
                  </a:cxn>
                  <a:cxn ang="0">
                    <a:pos x="1060" y="1040"/>
                  </a:cxn>
                  <a:cxn ang="0">
                    <a:pos x="1244" y="1080"/>
                  </a:cxn>
                  <a:cxn ang="0">
                    <a:pos x="1219" y="835"/>
                  </a:cxn>
                  <a:cxn ang="0">
                    <a:pos x="1360" y="465"/>
                  </a:cxn>
                  <a:cxn ang="0">
                    <a:pos x="1075" y="450"/>
                  </a:cxn>
                  <a:cxn ang="0">
                    <a:pos x="50" y="0"/>
                  </a:cxn>
                  <a:cxn ang="0">
                    <a:pos x="6" y="59"/>
                  </a:cxn>
                  <a:cxn ang="0">
                    <a:pos x="6" y="59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8" name="Freeform 62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53" y="273"/>
                  </a:cxn>
                  <a:cxn ang="0">
                    <a:pos x="191" y="238"/>
                  </a:cxn>
                  <a:cxn ang="0">
                    <a:pos x="281" y="216"/>
                  </a:cxn>
                  <a:cxn ang="0">
                    <a:pos x="383" y="190"/>
                  </a:cxn>
                  <a:cxn ang="0">
                    <a:pos x="490" y="165"/>
                  </a:cxn>
                  <a:cxn ang="0">
                    <a:pos x="602" y="139"/>
                  </a:cxn>
                  <a:cxn ang="0">
                    <a:pos x="715" y="112"/>
                  </a:cxn>
                  <a:cxn ang="0">
                    <a:pos x="822" y="87"/>
                  </a:cxn>
                  <a:cxn ang="0">
                    <a:pos x="924" y="64"/>
                  </a:cxn>
                  <a:cxn ang="0">
                    <a:pos x="1014" y="43"/>
                  </a:cxn>
                  <a:cxn ang="0">
                    <a:pos x="1150" y="12"/>
                  </a:cxn>
                  <a:cxn ang="0">
                    <a:pos x="1202" y="0"/>
                  </a:cxn>
                  <a:cxn ang="0">
                    <a:pos x="1646" y="75"/>
                  </a:cxn>
                  <a:cxn ang="0">
                    <a:pos x="158" y="390"/>
                  </a:cxn>
                  <a:cxn ang="0">
                    <a:pos x="0" y="292"/>
                  </a:cxn>
                  <a:cxn ang="0">
                    <a:pos x="0" y="292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9" name="Freeform 63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259" y="21"/>
                  </a:cxn>
                  <a:cxn ang="0">
                    <a:pos x="135" y="241"/>
                  </a:cxn>
                  <a:cxn ang="0">
                    <a:pos x="110" y="417"/>
                  </a:cxn>
                  <a:cxn ang="0">
                    <a:pos x="0" y="350"/>
                  </a:cxn>
                  <a:cxn ang="0">
                    <a:pos x="25" y="8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0" name="Freeform 64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4" y="0"/>
                  </a:cxn>
                  <a:cxn ang="0">
                    <a:pos x="423" y="201"/>
                  </a:cxn>
                  <a:cxn ang="0">
                    <a:pos x="44" y="247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1" name="Freeform 65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/>
                <a:ahLst/>
                <a:cxnLst>
                  <a:cxn ang="0">
                    <a:pos x="155" y="301"/>
                  </a:cxn>
                  <a:cxn ang="0">
                    <a:pos x="129" y="450"/>
                  </a:cxn>
                  <a:cxn ang="0">
                    <a:pos x="0" y="601"/>
                  </a:cxn>
                  <a:cxn ang="0">
                    <a:pos x="563" y="751"/>
                  </a:cxn>
                  <a:cxn ang="0">
                    <a:pos x="1684" y="647"/>
                  </a:cxn>
                  <a:cxn ang="0">
                    <a:pos x="1763" y="616"/>
                  </a:cxn>
                  <a:cxn ang="0">
                    <a:pos x="1913" y="647"/>
                  </a:cxn>
                  <a:cxn ang="0">
                    <a:pos x="2042" y="630"/>
                  </a:cxn>
                  <a:cxn ang="0">
                    <a:pos x="2187" y="607"/>
                  </a:cxn>
                  <a:cxn ang="0">
                    <a:pos x="2221" y="580"/>
                  </a:cxn>
                  <a:cxn ang="0">
                    <a:pos x="2276" y="534"/>
                  </a:cxn>
                  <a:cxn ang="0">
                    <a:pos x="2326" y="490"/>
                  </a:cxn>
                  <a:cxn ang="0">
                    <a:pos x="2348" y="471"/>
                  </a:cxn>
                  <a:cxn ang="0">
                    <a:pos x="2378" y="186"/>
                  </a:cxn>
                  <a:cxn ang="0">
                    <a:pos x="2218" y="0"/>
                  </a:cxn>
                  <a:cxn ang="0">
                    <a:pos x="1439" y="140"/>
                  </a:cxn>
                  <a:cxn ang="0">
                    <a:pos x="155" y="301"/>
                  </a:cxn>
                  <a:cxn ang="0">
                    <a:pos x="155" y="301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2" name="Freeform 66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4" y="0"/>
                  </a:cxn>
                  <a:cxn ang="0">
                    <a:pos x="205" y="184"/>
                  </a:cxn>
                  <a:cxn ang="0">
                    <a:pos x="306" y="212"/>
                  </a:cxn>
                  <a:cxn ang="0">
                    <a:pos x="880" y="630"/>
                  </a:cxn>
                  <a:cxn ang="0">
                    <a:pos x="669" y="680"/>
                  </a:cxn>
                  <a:cxn ang="0">
                    <a:pos x="809" y="936"/>
                  </a:cxn>
                  <a:cxn ang="0">
                    <a:pos x="1284" y="885"/>
                  </a:cxn>
                  <a:cxn ang="0">
                    <a:pos x="1594" y="980"/>
                  </a:cxn>
                  <a:cxn ang="0">
                    <a:pos x="2453" y="705"/>
                  </a:cxn>
                  <a:cxn ang="0">
                    <a:pos x="2883" y="730"/>
                  </a:cxn>
                  <a:cxn ang="0">
                    <a:pos x="3063" y="970"/>
                  </a:cxn>
                  <a:cxn ang="0">
                    <a:pos x="3014" y="1427"/>
                  </a:cxn>
                  <a:cxn ang="0">
                    <a:pos x="2858" y="1555"/>
                  </a:cxn>
                  <a:cxn ang="0">
                    <a:pos x="2537" y="1614"/>
                  </a:cxn>
                  <a:cxn ang="0">
                    <a:pos x="2388" y="1581"/>
                  </a:cxn>
                  <a:cxn ang="0">
                    <a:pos x="2269" y="1620"/>
                  </a:cxn>
                  <a:cxn ang="0">
                    <a:pos x="1115" y="1730"/>
                  </a:cxn>
                  <a:cxn ang="0">
                    <a:pos x="561" y="1594"/>
                  </a:cxn>
                  <a:cxn ang="0">
                    <a:pos x="964" y="1535"/>
                  </a:cxn>
                  <a:cxn ang="0">
                    <a:pos x="2554" y="1409"/>
                  </a:cxn>
                  <a:cxn ang="0">
                    <a:pos x="2808" y="1395"/>
                  </a:cxn>
                  <a:cxn ang="0">
                    <a:pos x="2908" y="1160"/>
                  </a:cxn>
                  <a:cxn ang="0">
                    <a:pos x="2892" y="1133"/>
                  </a:cxn>
                  <a:cxn ang="0">
                    <a:pos x="2855" y="1074"/>
                  </a:cxn>
                  <a:cxn ang="0">
                    <a:pos x="2834" y="1042"/>
                  </a:cxn>
                  <a:cxn ang="0">
                    <a:pos x="2815" y="1012"/>
                  </a:cxn>
                  <a:cxn ang="0">
                    <a:pos x="2788" y="980"/>
                  </a:cxn>
                  <a:cxn ang="0">
                    <a:pos x="2536" y="1006"/>
                  </a:cxn>
                  <a:cxn ang="0">
                    <a:pos x="2372" y="1029"/>
                  </a:cxn>
                  <a:cxn ang="0">
                    <a:pos x="2298" y="1040"/>
                  </a:cxn>
                  <a:cxn ang="0">
                    <a:pos x="784" y="1215"/>
                  </a:cxn>
                  <a:cxn ang="0">
                    <a:pos x="703" y="1237"/>
                  </a:cxn>
                  <a:cxn ang="0">
                    <a:pos x="0" y="119"/>
                  </a:cxn>
                  <a:cxn ang="0">
                    <a:pos x="459" y="710"/>
                  </a:cxn>
                  <a:cxn ang="0">
                    <a:pos x="15" y="29"/>
                  </a:cxn>
                  <a:cxn ang="0">
                    <a:pos x="15" y="29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3" name="Freeform 67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423" y="161"/>
                  </a:cxn>
                  <a:cxn ang="0">
                    <a:pos x="593" y="142"/>
                  </a:cxn>
                  <a:cxn ang="0">
                    <a:pos x="519" y="68"/>
                  </a:cxn>
                  <a:cxn ang="0">
                    <a:pos x="546" y="0"/>
                  </a:cxn>
                  <a:cxn ang="0">
                    <a:pos x="380" y="29"/>
                  </a:cxn>
                  <a:cxn ang="0">
                    <a:pos x="155" y="124"/>
                  </a:cxn>
                  <a:cxn ang="0">
                    <a:pos x="0" y="178"/>
                  </a:cxn>
                  <a:cxn ang="0">
                    <a:pos x="0" y="178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4" name="Freeform 68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/>
                <a:ahLst/>
                <a:cxnLst>
                  <a:cxn ang="0">
                    <a:pos x="9" y="420"/>
                  </a:cxn>
                  <a:cxn ang="0">
                    <a:pos x="0" y="266"/>
                  </a:cxn>
                  <a:cxn ang="0">
                    <a:pos x="59" y="96"/>
                  </a:cxn>
                  <a:cxn ang="0">
                    <a:pos x="109" y="0"/>
                  </a:cxn>
                  <a:cxn ang="0">
                    <a:pos x="264" y="81"/>
                  </a:cxn>
                  <a:cxn ang="0">
                    <a:pos x="214" y="106"/>
                  </a:cxn>
                  <a:cxn ang="0">
                    <a:pos x="119" y="131"/>
                  </a:cxn>
                  <a:cxn ang="0">
                    <a:pos x="73" y="245"/>
                  </a:cxn>
                  <a:cxn ang="0">
                    <a:pos x="73" y="366"/>
                  </a:cxn>
                  <a:cxn ang="0">
                    <a:pos x="144" y="477"/>
                  </a:cxn>
                  <a:cxn ang="0">
                    <a:pos x="9" y="420"/>
                  </a:cxn>
                  <a:cxn ang="0">
                    <a:pos x="9" y="420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5" name="Freeform 69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1110" y="0"/>
                  </a:cxn>
                  <a:cxn ang="0">
                    <a:pos x="1255" y="31"/>
                  </a:cxn>
                  <a:cxn ang="0">
                    <a:pos x="269" y="309"/>
                  </a:cxn>
                  <a:cxn ang="0">
                    <a:pos x="1385" y="121"/>
                  </a:cxn>
                  <a:cxn ang="0">
                    <a:pos x="291" y="496"/>
                  </a:cxn>
                  <a:cxn ang="0">
                    <a:pos x="0" y="297"/>
                  </a:cxn>
                  <a:cxn ang="0">
                    <a:pos x="0" y="297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6" name="Freeform 70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87" y="0"/>
                  </a:cxn>
                  <a:cxn ang="0">
                    <a:pos x="428" y="131"/>
                  </a:cxn>
                  <a:cxn ang="0">
                    <a:pos x="595" y="251"/>
                  </a:cxn>
                  <a:cxn ang="0">
                    <a:pos x="490" y="269"/>
                  </a:cxn>
                  <a:cxn ang="0">
                    <a:pos x="375" y="193"/>
                  </a:cxn>
                  <a:cxn ang="0">
                    <a:pos x="291" y="109"/>
                  </a:cxn>
                  <a:cxn ang="0">
                    <a:pos x="155" y="94"/>
                  </a:cxn>
                  <a:cxn ang="0">
                    <a:pos x="140" y="30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7" name="Freeform 71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/>
                <a:ahLst/>
                <a:cxnLst>
                  <a:cxn ang="0">
                    <a:pos x="71" y="96"/>
                  </a:cxn>
                  <a:cxn ang="0">
                    <a:pos x="362" y="0"/>
                  </a:cxn>
                  <a:cxn ang="0">
                    <a:pos x="452" y="110"/>
                  </a:cxn>
                  <a:cxn ang="0">
                    <a:pos x="322" y="776"/>
                  </a:cxn>
                  <a:cxn ang="0">
                    <a:pos x="186" y="896"/>
                  </a:cxn>
                  <a:cxn ang="0">
                    <a:pos x="182" y="1211"/>
                  </a:cxn>
                  <a:cxn ang="0">
                    <a:pos x="71" y="1086"/>
                  </a:cxn>
                  <a:cxn ang="0">
                    <a:pos x="49" y="941"/>
                  </a:cxn>
                  <a:cxn ang="0">
                    <a:pos x="27" y="841"/>
                  </a:cxn>
                  <a:cxn ang="0">
                    <a:pos x="5" y="794"/>
                  </a:cxn>
                  <a:cxn ang="0">
                    <a:pos x="0" y="772"/>
                  </a:cxn>
                  <a:cxn ang="0">
                    <a:pos x="5" y="716"/>
                  </a:cxn>
                  <a:cxn ang="0">
                    <a:pos x="30" y="549"/>
                  </a:cxn>
                  <a:cxn ang="0">
                    <a:pos x="61" y="382"/>
                  </a:cxn>
                  <a:cxn ang="0">
                    <a:pos x="77" y="305"/>
                  </a:cxn>
                  <a:cxn ang="0">
                    <a:pos x="37" y="121"/>
                  </a:cxn>
                  <a:cxn ang="0">
                    <a:pos x="71" y="96"/>
                  </a:cxn>
                  <a:cxn ang="0">
                    <a:pos x="71" y="96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8" name="Freeform 72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369" y="0"/>
                  </a:cxn>
                  <a:cxn ang="0">
                    <a:pos x="474" y="214"/>
                  </a:cxn>
                  <a:cxn ang="0">
                    <a:pos x="310" y="689"/>
                  </a:cxn>
                  <a:cxn ang="0">
                    <a:pos x="434" y="1005"/>
                  </a:cxn>
                  <a:cxn ang="0">
                    <a:pos x="230" y="959"/>
                  </a:cxn>
                  <a:cxn ang="0">
                    <a:pos x="140" y="1290"/>
                  </a:cxn>
                  <a:cxn ang="0">
                    <a:pos x="57" y="1026"/>
                  </a:cxn>
                  <a:cxn ang="0">
                    <a:pos x="15" y="779"/>
                  </a:cxn>
                  <a:cxn ang="0">
                    <a:pos x="90" y="509"/>
                  </a:cxn>
                  <a:cxn ang="0">
                    <a:pos x="34" y="304"/>
                  </a:cxn>
                  <a:cxn ang="0">
                    <a:pos x="124" y="214"/>
                  </a:cxn>
                  <a:cxn ang="0">
                    <a:pos x="230" y="244"/>
                  </a:cxn>
                  <a:cxn ang="0">
                    <a:pos x="190" y="339"/>
                  </a:cxn>
                  <a:cxn ang="0">
                    <a:pos x="264" y="390"/>
                  </a:cxn>
                  <a:cxn ang="0">
                    <a:pos x="115" y="689"/>
                  </a:cxn>
                  <a:cxn ang="0">
                    <a:pos x="190" y="675"/>
                  </a:cxn>
                  <a:cxn ang="0">
                    <a:pos x="115" y="900"/>
                  </a:cxn>
                  <a:cxn ang="0">
                    <a:pos x="214" y="785"/>
                  </a:cxn>
                  <a:cxn ang="0">
                    <a:pos x="260" y="555"/>
                  </a:cxn>
                  <a:cxn ang="0">
                    <a:pos x="260" y="484"/>
                  </a:cxn>
                  <a:cxn ang="0">
                    <a:pos x="339" y="314"/>
                  </a:cxn>
                  <a:cxn ang="0">
                    <a:pos x="285" y="300"/>
                  </a:cxn>
                  <a:cxn ang="0">
                    <a:pos x="304" y="170"/>
                  </a:cxn>
                  <a:cxn ang="0">
                    <a:pos x="180" y="149"/>
                  </a:cxn>
                  <a:cxn ang="0">
                    <a:pos x="199" y="99"/>
                  </a:cxn>
                  <a:cxn ang="0">
                    <a:pos x="25" y="195"/>
                  </a:cxn>
                  <a:cxn ang="0">
                    <a:pos x="0" y="109"/>
                  </a:cxn>
                  <a:cxn ang="0">
                    <a:pos x="0" y="109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49" name="Freeform 73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60" y="40"/>
                  </a:cxn>
                  <a:cxn ang="0">
                    <a:pos x="134" y="0"/>
                  </a:cxn>
                  <a:cxn ang="0">
                    <a:pos x="144" y="96"/>
                  </a:cxn>
                  <a:cxn ang="0">
                    <a:pos x="349" y="291"/>
                  </a:cxn>
                  <a:cxn ang="0">
                    <a:pos x="653" y="466"/>
                  </a:cxn>
                  <a:cxn ang="0">
                    <a:pos x="794" y="341"/>
                  </a:cxn>
                  <a:cxn ang="0">
                    <a:pos x="714" y="686"/>
                  </a:cxn>
                  <a:cxn ang="0">
                    <a:pos x="100" y="230"/>
                  </a:cxn>
                  <a:cxn ang="0">
                    <a:pos x="20" y="215"/>
                  </a:cxn>
                  <a:cxn ang="0">
                    <a:pos x="0" y="136"/>
                  </a:cxn>
                  <a:cxn ang="0">
                    <a:pos x="0" y="136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0" name="Freeform 74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/>
                <a:ahLst/>
                <a:cxnLst>
                  <a:cxn ang="0">
                    <a:pos x="32" y="40"/>
                  </a:cxn>
                  <a:cxn ang="0">
                    <a:pos x="0" y="102"/>
                  </a:cxn>
                  <a:cxn ang="0">
                    <a:pos x="143" y="121"/>
                  </a:cxn>
                  <a:cxn ang="0">
                    <a:pos x="767" y="446"/>
                  </a:cxn>
                  <a:cxn ang="0">
                    <a:pos x="812" y="521"/>
                  </a:cxn>
                  <a:cxn ang="0">
                    <a:pos x="902" y="435"/>
                  </a:cxn>
                  <a:cxn ang="0">
                    <a:pos x="93" y="0"/>
                  </a:cxn>
                  <a:cxn ang="0">
                    <a:pos x="32" y="40"/>
                  </a:cxn>
                  <a:cxn ang="0">
                    <a:pos x="32" y="40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1" name="Freeform 75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/>
                <a:ahLst/>
                <a:cxnLst>
                  <a:cxn ang="0">
                    <a:pos x="11" y="515"/>
                  </a:cxn>
                  <a:cxn ang="0">
                    <a:pos x="90" y="655"/>
                  </a:cxn>
                  <a:cxn ang="0">
                    <a:pos x="226" y="709"/>
                  </a:cxn>
                  <a:cxn ang="0">
                    <a:pos x="231" y="510"/>
                  </a:cxn>
                  <a:cxn ang="0">
                    <a:pos x="321" y="284"/>
                  </a:cxn>
                  <a:cxn ang="0">
                    <a:pos x="201" y="345"/>
                  </a:cxn>
                  <a:cxn ang="0">
                    <a:pos x="155" y="379"/>
                  </a:cxn>
                  <a:cxn ang="0">
                    <a:pos x="141" y="315"/>
                  </a:cxn>
                  <a:cxn ang="0">
                    <a:pos x="146" y="184"/>
                  </a:cxn>
                  <a:cxn ang="0">
                    <a:pos x="511" y="0"/>
                  </a:cxn>
                  <a:cxn ang="0">
                    <a:pos x="504" y="233"/>
                  </a:cxn>
                  <a:cxn ang="0">
                    <a:pos x="437" y="283"/>
                  </a:cxn>
                  <a:cxn ang="0">
                    <a:pos x="390" y="540"/>
                  </a:cxn>
                  <a:cxn ang="0">
                    <a:pos x="481" y="730"/>
                  </a:cxn>
                  <a:cxn ang="0">
                    <a:pos x="1885" y="305"/>
                  </a:cxn>
                  <a:cxn ang="0">
                    <a:pos x="1780" y="100"/>
                  </a:cxn>
                  <a:cxn ang="0">
                    <a:pos x="2259" y="299"/>
                  </a:cxn>
                  <a:cxn ang="0">
                    <a:pos x="2179" y="355"/>
                  </a:cxn>
                  <a:cxn ang="0">
                    <a:pos x="496" y="900"/>
                  </a:cxn>
                  <a:cxn ang="0">
                    <a:pos x="349" y="864"/>
                  </a:cxn>
                  <a:cxn ang="0">
                    <a:pos x="46" y="740"/>
                  </a:cxn>
                  <a:cxn ang="0">
                    <a:pos x="0" y="600"/>
                  </a:cxn>
                  <a:cxn ang="0">
                    <a:pos x="11" y="515"/>
                  </a:cxn>
                  <a:cxn ang="0">
                    <a:pos x="11" y="515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2" name="Freeform 76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/>
                <a:ahLst/>
                <a:cxnLst>
                  <a:cxn ang="0">
                    <a:pos x="100" y="210"/>
                  </a:cxn>
                  <a:cxn ang="0">
                    <a:pos x="634" y="0"/>
                  </a:cxn>
                  <a:cxn ang="0">
                    <a:pos x="1340" y="170"/>
                  </a:cxn>
                  <a:cxn ang="0">
                    <a:pos x="1208" y="256"/>
                  </a:cxn>
                  <a:cxn ang="0">
                    <a:pos x="14" y="586"/>
                  </a:cxn>
                  <a:cxn ang="0">
                    <a:pos x="0" y="436"/>
                  </a:cxn>
                  <a:cxn ang="0">
                    <a:pos x="100" y="210"/>
                  </a:cxn>
                  <a:cxn ang="0">
                    <a:pos x="100" y="210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3" name="Freeform 77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4" y="0"/>
                  </a:cxn>
                  <a:cxn ang="0">
                    <a:pos x="1387" y="659"/>
                  </a:cxn>
                  <a:cxn ang="0">
                    <a:pos x="1356" y="770"/>
                  </a:cxn>
                  <a:cxn ang="0">
                    <a:pos x="0" y="45"/>
                  </a:cxn>
                  <a:cxn ang="0">
                    <a:pos x="0" y="45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4" name="Freeform 78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1219" y="716"/>
                  </a:cxn>
                  <a:cxn ang="0">
                    <a:pos x="1169" y="946"/>
                  </a:cxn>
                  <a:cxn ang="0">
                    <a:pos x="1433" y="856"/>
                  </a:cxn>
                  <a:cxn ang="0">
                    <a:pos x="1584" y="795"/>
                  </a:cxn>
                  <a:cxn ang="0">
                    <a:pos x="1544" y="590"/>
                  </a:cxn>
                  <a:cxn ang="0">
                    <a:pos x="1928" y="441"/>
                  </a:cxn>
                  <a:cxn ang="0">
                    <a:pos x="2003" y="586"/>
                  </a:cxn>
                  <a:cxn ang="0">
                    <a:pos x="1959" y="835"/>
                  </a:cxn>
                  <a:cxn ang="0">
                    <a:pos x="2498" y="574"/>
                  </a:cxn>
                  <a:cxn ang="0">
                    <a:pos x="2648" y="586"/>
                  </a:cxn>
                  <a:cxn ang="0">
                    <a:pos x="2793" y="310"/>
                  </a:cxn>
                  <a:cxn ang="0">
                    <a:pos x="2778" y="106"/>
                  </a:cxn>
                  <a:cxn ang="0">
                    <a:pos x="2588" y="0"/>
                  </a:cxn>
                  <a:cxn ang="0">
                    <a:pos x="1194" y="435"/>
                  </a:cxn>
                  <a:cxn ang="0">
                    <a:pos x="1089" y="490"/>
                  </a:cxn>
                  <a:cxn ang="0">
                    <a:pos x="0" y="115"/>
                  </a:cxn>
                  <a:cxn ang="0">
                    <a:pos x="9" y="280"/>
                  </a:cxn>
                  <a:cxn ang="0">
                    <a:pos x="9" y="280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5" name="Freeform 79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1490" y="0"/>
                  </a:cxn>
                  <a:cxn ang="0">
                    <a:pos x="2284" y="170"/>
                  </a:cxn>
                  <a:cxn ang="0">
                    <a:pos x="991" y="481"/>
                  </a:cxn>
                  <a:cxn ang="0">
                    <a:pos x="1291" y="586"/>
                  </a:cxn>
                  <a:cxn ang="0">
                    <a:pos x="2598" y="266"/>
                  </a:cxn>
                  <a:cxn ang="0">
                    <a:pos x="2731" y="213"/>
                  </a:cxn>
                  <a:cxn ang="0">
                    <a:pos x="2904" y="306"/>
                  </a:cxn>
                  <a:cxn ang="0">
                    <a:pos x="2979" y="421"/>
                  </a:cxn>
                  <a:cxn ang="0">
                    <a:pos x="2984" y="741"/>
                  </a:cxn>
                  <a:cxn ang="0">
                    <a:pos x="2824" y="957"/>
                  </a:cxn>
                  <a:cxn ang="0">
                    <a:pos x="2674" y="967"/>
                  </a:cxn>
                  <a:cxn ang="0">
                    <a:pos x="2649" y="1032"/>
                  </a:cxn>
                  <a:cxn ang="0">
                    <a:pos x="2514" y="1097"/>
                  </a:cxn>
                  <a:cxn ang="0">
                    <a:pos x="2349" y="1147"/>
                  </a:cxn>
                  <a:cxn ang="0">
                    <a:pos x="2119" y="1267"/>
                  </a:cxn>
                  <a:cxn ang="0">
                    <a:pos x="2135" y="1206"/>
                  </a:cxn>
                  <a:cxn ang="0">
                    <a:pos x="2209" y="1026"/>
                  </a:cxn>
                  <a:cxn ang="0">
                    <a:pos x="2759" y="806"/>
                  </a:cxn>
                  <a:cxn ang="0">
                    <a:pos x="2864" y="676"/>
                  </a:cxn>
                  <a:cxn ang="0">
                    <a:pos x="2835" y="446"/>
                  </a:cxn>
                  <a:cxn ang="0">
                    <a:pos x="2759" y="403"/>
                  </a:cxn>
                  <a:cxn ang="0">
                    <a:pos x="1375" y="787"/>
                  </a:cxn>
                  <a:cxn ang="0">
                    <a:pos x="0" y="316"/>
                  </a:cxn>
                  <a:cxn ang="0">
                    <a:pos x="0" y="316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6" name="Freeform 80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/>
                <a:ahLst/>
                <a:cxnLst>
                  <a:cxn ang="0">
                    <a:pos x="509" y="236"/>
                  </a:cxn>
                  <a:cxn ang="0">
                    <a:pos x="1419" y="0"/>
                  </a:cxn>
                  <a:cxn ang="0">
                    <a:pos x="1408" y="137"/>
                  </a:cxn>
                  <a:cxn ang="0">
                    <a:pos x="1423" y="251"/>
                  </a:cxn>
                  <a:cxn ang="0">
                    <a:pos x="1534" y="331"/>
                  </a:cxn>
                  <a:cxn ang="0">
                    <a:pos x="115" y="781"/>
                  </a:cxn>
                  <a:cxn ang="0">
                    <a:pos x="40" y="741"/>
                  </a:cxn>
                  <a:cxn ang="0">
                    <a:pos x="0" y="611"/>
                  </a:cxn>
                  <a:cxn ang="0">
                    <a:pos x="55" y="345"/>
                  </a:cxn>
                  <a:cxn ang="0">
                    <a:pos x="109" y="316"/>
                  </a:cxn>
                  <a:cxn ang="0">
                    <a:pos x="245" y="586"/>
                  </a:cxn>
                  <a:cxn ang="0">
                    <a:pos x="316" y="648"/>
                  </a:cxn>
                  <a:cxn ang="0">
                    <a:pos x="325" y="410"/>
                  </a:cxn>
                  <a:cxn ang="0">
                    <a:pos x="409" y="331"/>
                  </a:cxn>
                  <a:cxn ang="0">
                    <a:pos x="577" y="387"/>
                  </a:cxn>
                  <a:cxn ang="0">
                    <a:pos x="509" y="236"/>
                  </a:cxn>
                  <a:cxn ang="0">
                    <a:pos x="509" y="236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7" name="Freeform 81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310" y="199"/>
                  </a:cxn>
                  <a:cxn ang="0">
                    <a:pos x="294" y="264"/>
                  </a:cxn>
                  <a:cxn ang="0">
                    <a:pos x="434" y="210"/>
                  </a:cxn>
                  <a:cxn ang="0">
                    <a:pos x="468" y="0"/>
                  </a:cxn>
                  <a:cxn ang="0">
                    <a:pos x="0" y="229"/>
                  </a:cxn>
                  <a:cxn ang="0">
                    <a:pos x="0" y="229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8" name="Freeform 82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/>
                <a:ahLst/>
                <a:cxnLst>
                  <a:cxn ang="0">
                    <a:pos x="25" y="281"/>
                  </a:cxn>
                  <a:cxn ang="0">
                    <a:pos x="0" y="384"/>
                  </a:cxn>
                  <a:cxn ang="0">
                    <a:pos x="272" y="520"/>
                  </a:cxn>
                  <a:cxn ang="0">
                    <a:pos x="306" y="647"/>
                  </a:cxn>
                  <a:cxn ang="0">
                    <a:pos x="313" y="757"/>
                  </a:cxn>
                  <a:cxn ang="0">
                    <a:pos x="279" y="886"/>
                  </a:cxn>
                  <a:cxn ang="0">
                    <a:pos x="365" y="775"/>
                  </a:cxn>
                  <a:cxn ang="0">
                    <a:pos x="407" y="647"/>
                  </a:cxn>
                  <a:cxn ang="0">
                    <a:pos x="399" y="554"/>
                  </a:cxn>
                  <a:cxn ang="0">
                    <a:pos x="1436" y="920"/>
                  </a:cxn>
                  <a:cxn ang="0">
                    <a:pos x="2915" y="425"/>
                  </a:cxn>
                  <a:cxn ang="0">
                    <a:pos x="2958" y="554"/>
                  </a:cxn>
                  <a:cxn ang="0">
                    <a:pos x="2958" y="698"/>
                  </a:cxn>
                  <a:cxn ang="0">
                    <a:pos x="2856" y="825"/>
                  </a:cxn>
                  <a:cxn ang="0">
                    <a:pos x="2371" y="1026"/>
                  </a:cxn>
                  <a:cxn ang="0">
                    <a:pos x="2345" y="1082"/>
                  </a:cxn>
                  <a:cxn ang="0">
                    <a:pos x="2908" y="868"/>
                  </a:cxn>
                  <a:cxn ang="0">
                    <a:pos x="3019" y="791"/>
                  </a:cxn>
                  <a:cxn ang="0">
                    <a:pos x="3069" y="664"/>
                  </a:cxn>
                  <a:cxn ang="0">
                    <a:pos x="3053" y="493"/>
                  </a:cxn>
                  <a:cxn ang="0">
                    <a:pos x="2976" y="400"/>
                  </a:cxn>
                  <a:cxn ang="0">
                    <a:pos x="2899" y="366"/>
                  </a:cxn>
                  <a:cxn ang="0">
                    <a:pos x="2695" y="459"/>
                  </a:cxn>
                  <a:cxn ang="0">
                    <a:pos x="1470" y="748"/>
                  </a:cxn>
                  <a:cxn ang="0">
                    <a:pos x="282" y="381"/>
                  </a:cxn>
                  <a:cxn ang="0">
                    <a:pos x="1402" y="809"/>
                  </a:cxn>
                  <a:cxn ang="0">
                    <a:pos x="1402" y="852"/>
                  </a:cxn>
                  <a:cxn ang="0">
                    <a:pos x="50" y="357"/>
                  </a:cxn>
                  <a:cxn ang="0">
                    <a:pos x="93" y="315"/>
                  </a:cxn>
                  <a:cxn ang="0">
                    <a:pos x="1597" y="43"/>
                  </a:cxn>
                  <a:cxn ang="0">
                    <a:pos x="2334" y="179"/>
                  </a:cxn>
                  <a:cxn ang="0">
                    <a:pos x="1556" y="0"/>
                  </a:cxn>
                  <a:cxn ang="0">
                    <a:pos x="25" y="281"/>
                  </a:cxn>
                  <a:cxn ang="0">
                    <a:pos x="25" y="281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59" name="Freeform 83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28" y="105"/>
                  </a:cxn>
                  <a:cxn ang="0">
                    <a:pos x="0" y="211"/>
                  </a:cxn>
                  <a:cxn ang="0">
                    <a:pos x="1441" y="960"/>
                  </a:cxn>
                  <a:cxn ang="0">
                    <a:pos x="1840" y="760"/>
                  </a:cxn>
                  <a:cxn ang="0">
                    <a:pos x="1894" y="626"/>
                  </a:cxn>
                  <a:cxn ang="0">
                    <a:pos x="1451" y="799"/>
                  </a:cxn>
                  <a:cxn ang="0">
                    <a:pos x="449" y="338"/>
                  </a:cxn>
                  <a:cxn ang="0">
                    <a:pos x="1401" y="831"/>
                  </a:cxn>
                  <a:cxn ang="0">
                    <a:pos x="1423" y="904"/>
                  </a:cxn>
                  <a:cxn ang="0">
                    <a:pos x="89" y="211"/>
                  </a:cxn>
                  <a:cxn ang="0">
                    <a:pos x="77" y="149"/>
                  </a:cxn>
                  <a:cxn ang="0">
                    <a:pos x="316" y="55"/>
                  </a:cxn>
                  <a:cxn ang="0">
                    <a:pos x="321" y="0"/>
                  </a:cxn>
                  <a:cxn ang="0">
                    <a:pos x="321" y="0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0" name="Freeform 84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082" y="584"/>
                  </a:cxn>
                  <a:cxn ang="0">
                    <a:pos x="1584" y="378"/>
                  </a:cxn>
                  <a:cxn ang="0">
                    <a:pos x="1584" y="335"/>
                  </a:cxn>
                  <a:cxn ang="0">
                    <a:pos x="1200" y="483"/>
                  </a:cxn>
                  <a:cxn ang="0">
                    <a:pos x="1255" y="360"/>
                  </a:cxn>
                  <a:cxn ang="0">
                    <a:pos x="1448" y="282"/>
                  </a:cxn>
                  <a:cxn ang="0">
                    <a:pos x="1239" y="306"/>
                  </a:cxn>
                  <a:cxn ang="0">
                    <a:pos x="1227" y="171"/>
                  </a:cxn>
                  <a:cxn ang="0">
                    <a:pos x="1156" y="22"/>
                  </a:cxn>
                  <a:cxn ang="0">
                    <a:pos x="1106" y="56"/>
                  </a:cxn>
                  <a:cxn ang="0">
                    <a:pos x="1167" y="171"/>
                  </a:cxn>
                  <a:cxn ang="0">
                    <a:pos x="662" y="0"/>
                  </a:cxn>
                  <a:cxn ang="0">
                    <a:pos x="1167" y="249"/>
                  </a:cxn>
                  <a:cxn ang="0">
                    <a:pos x="1181" y="325"/>
                  </a:cxn>
                  <a:cxn ang="0">
                    <a:pos x="1141" y="418"/>
                  </a:cxn>
                  <a:cxn ang="0">
                    <a:pos x="358" y="111"/>
                  </a:cxn>
                  <a:cxn ang="0">
                    <a:pos x="1137" y="466"/>
                  </a:cxn>
                  <a:cxn ang="0">
                    <a:pos x="1082" y="540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1" name="Freeform 85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411" y="256"/>
                  </a:cxn>
                  <a:cxn ang="0">
                    <a:pos x="1109" y="0"/>
                  </a:cxn>
                  <a:cxn ang="0">
                    <a:pos x="626" y="245"/>
                  </a:cxn>
                  <a:cxn ang="0">
                    <a:pos x="709" y="346"/>
                  </a:cxn>
                  <a:cxn ang="0">
                    <a:pos x="709" y="467"/>
                  </a:cxn>
                  <a:cxn ang="0">
                    <a:pos x="643" y="672"/>
                  </a:cxn>
                  <a:cxn ang="0">
                    <a:pos x="554" y="895"/>
                  </a:cxn>
                  <a:cxn ang="0">
                    <a:pos x="550" y="1016"/>
                  </a:cxn>
                  <a:cxn ang="0">
                    <a:pos x="632" y="1199"/>
                  </a:cxn>
                  <a:cxn ang="0">
                    <a:pos x="510" y="1055"/>
                  </a:cxn>
                  <a:cxn ang="0">
                    <a:pos x="494" y="899"/>
                  </a:cxn>
                  <a:cxn ang="0">
                    <a:pos x="588" y="639"/>
                  </a:cxn>
                  <a:cxn ang="0">
                    <a:pos x="660" y="450"/>
                  </a:cxn>
                  <a:cxn ang="0">
                    <a:pos x="550" y="251"/>
                  </a:cxn>
                  <a:cxn ang="0">
                    <a:pos x="244" y="368"/>
                  </a:cxn>
                  <a:cxn ang="0">
                    <a:pos x="272" y="428"/>
                  </a:cxn>
                  <a:cxn ang="0">
                    <a:pos x="294" y="583"/>
                  </a:cxn>
                  <a:cxn ang="0">
                    <a:pos x="266" y="760"/>
                  </a:cxn>
                  <a:cxn ang="0">
                    <a:pos x="222" y="933"/>
                  </a:cxn>
                  <a:cxn ang="0">
                    <a:pos x="206" y="1110"/>
                  </a:cxn>
                  <a:cxn ang="0">
                    <a:pos x="256" y="1283"/>
                  </a:cxn>
                  <a:cxn ang="0">
                    <a:pos x="371" y="1460"/>
                  </a:cxn>
                  <a:cxn ang="0">
                    <a:pos x="250" y="1387"/>
                  </a:cxn>
                  <a:cxn ang="0">
                    <a:pos x="167" y="1199"/>
                  </a:cxn>
                  <a:cxn ang="0">
                    <a:pos x="150" y="989"/>
                  </a:cxn>
                  <a:cxn ang="0">
                    <a:pos x="212" y="716"/>
                  </a:cxn>
                  <a:cxn ang="0">
                    <a:pos x="234" y="551"/>
                  </a:cxn>
                  <a:cxn ang="0">
                    <a:pos x="150" y="390"/>
                  </a:cxn>
                  <a:cxn ang="0">
                    <a:pos x="0" y="378"/>
                  </a:cxn>
                  <a:cxn ang="0">
                    <a:pos x="0" y="378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2" name="Freeform 86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/>
                <a:ahLst/>
                <a:cxnLst>
                  <a:cxn ang="0">
                    <a:pos x="27" y="344"/>
                  </a:cxn>
                  <a:cxn ang="0">
                    <a:pos x="0" y="161"/>
                  </a:cxn>
                  <a:cxn ang="0">
                    <a:pos x="73" y="0"/>
                  </a:cxn>
                  <a:cxn ang="0">
                    <a:pos x="139" y="6"/>
                  </a:cxn>
                  <a:cxn ang="0">
                    <a:pos x="288" y="83"/>
                  </a:cxn>
                  <a:cxn ang="0">
                    <a:pos x="111" y="66"/>
                  </a:cxn>
                  <a:cxn ang="0">
                    <a:pos x="49" y="167"/>
                  </a:cxn>
                  <a:cxn ang="0">
                    <a:pos x="27" y="344"/>
                  </a:cxn>
                  <a:cxn ang="0">
                    <a:pos x="27" y="344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3" name="Freeform 87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/>
                <a:ahLst/>
                <a:cxnLst>
                  <a:cxn ang="0">
                    <a:pos x="66" y="949"/>
                  </a:cxn>
                  <a:cxn ang="0">
                    <a:pos x="576" y="716"/>
                  </a:cxn>
                  <a:cxn ang="0">
                    <a:pos x="695" y="703"/>
                  </a:cxn>
                  <a:cxn ang="0">
                    <a:pos x="781" y="621"/>
                  </a:cxn>
                  <a:cxn ang="0">
                    <a:pos x="859" y="428"/>
                  </a:cxn>
                  <a:cxn ang="0">
                    <a:pos x="825" y="161"/>
                  </a:cxn>
                  <a:cxn ang="0">
                    <a:pos x="700" y="52"/>
                  </a:cxn>
                  <a:cxn ang="0">
                    <a:pos x="478" y="124"/>
                  </a:cxn>
                  <a:cxn ang="0">
                    <a:pos x="661" y="0"/>
                  </a:cxn>
                  <a:cxn ang="0">
                    <a:pos x="781" y="40"/>
                  </a:cxn>
                  <a:cxn ang="0">
                    <a:pos x="881" y="151"/>
                  </a:cxn>
                  <a:cxn ang="0">
                    <a:pos x="908" y="372"/>
                  </a:cxn>
                  <a:cxn ang="0">
                    <a:pos x="897" y="527"/>
                  </a:cxn>
                  <a:cxn ang="0">
                    <a:pos x="794" y="723"/>
                  </a:cxn>
                  <a:cxn ang="0">
                    <a:pos x="726" y="765"/>
                  </a:cxn>
                  <a:cxn ang="0">
                    <a:pos x="604" y="760"/>
                  </a:cxn>
                  <a:cxn ang="0">
                    <a:pos x="0" y="1082"/>
                  </a:cxn>
                  <a:cxn ang="0">
                    <a:pos x="66" y="949"/>
                  </a:cxn>
                  <a:cxn ang="0">
                    <a:pos x="66" y="949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4" name="Freeform 88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99"/>
                  </a:cxn>
                  <a:cxn ang="0">
                    <a:pos x="5" y="321"/>
                  </a:cxn>
                  <a:cxn ang="0">
                    <a:pos x="66" y="448"/>
                  </a:cxn>
                  <a:cxn ang="0">
                    <a:pos x="166" y="482"/>
                  </a:cxn>
                  <a:cxn ang="0">
                    <a:pos x="338" y="625"/>
                  </a:cxn>
                  <a:cxn ang="0">
                    <a:pos x="758" y="915"/>
                  </a:cxn>
                  <a:cxn ang="0">
                    <a:pos x="853" y="931"/>
                  </a:cxn>
                  <a:cxn ang="0">
                    <a:pos x="974" y="997"/>
                  </a:cxn>
                  <a:cxn ang="0">
                    <a:pos x="1014" y="1076"/>
                  </a:cxn>
                  <a:cxn ang="0">
                    <a:pos x="1334" y="1242"/>
                  </a:cxn>
                  <a:cxn ang="0">
                    <a:pos x="1468" y="1259"/>
                  </a:cxn>
                  <a:cxn ang="0">
                    <a:pos x="3257" y="698"/>
                  </a:cxn>
                  <a:cxn ang="0">
                    <a:pos x="3241" y="577"/>
                  </a:cxn>
                  <a:cxn ang="0">
                    <a:pos x="2764" y="426"/>
                  </a:cxn>
                  <a:cxn ang="0">
                    <a:pos x="3207" y="621"/>
                  </a:cxn>
                  <a:cxn ang="0">
                    <a:pos x="1446" y="1174"/>
                  </a:cxn>
                  <a:cxn ang="0">
                    <a:pos x="1334" y="1076"/>
                  </a:cxn>
                  <a:cxn ang="0">
                    <a:pos x="1279" y="931"/>
                  </a:cxn>
                  <a:cxn ang="0">
                    <a:pos x="1324" y="648"/>
                  </a:cxn>
                  <a:cxn ang="0">
                    <a:pos x="1245" y="786"/>
                  </a:cxn>
                  <a:cxn ang="0">
                    <a:pos x="1229" y="931"/>
                  </a:cxn>
                  <a:cxn ang="0">
                    <a:pos x="1279" y="1114"/>
                  </a:cxn>
                  <a:cxn ang="0">
                    <a:pos x="1324" y="1174"/>
                  </a:cxn>
                  <a:cxn ang="0">
                    <a:pos x="1064" y="1048"/>
                  </a:cxn>
                  <a:cxn ang="0">
                    <a:pos x="1014" y="925"/>
                  </a:cxn>
                  <a:cxn ang="0">
                    <a:pos x="1002" y="742"/>
                  </a:cxn>
                  <a:cxn ang="0">
                    <a:pos x="1036" y="615"/>
                  </a:cxn>
                  <a:cxn ang="0">
                    <a:pos x="974" y="710"/>
                  </a:cxn>
                  <a:cxn ang="0">
                    <a:pos x="952" y="842"/>
                  </a:cxn>
                  <a:cxn ang="0">
                    <a:pos x="941" y="921"/>
                  </a:cxn>
                  <a:cxn ang="0">
                    <a:pos x="847" y="859"/>
                  </a:cxn>
                  <a:cxn ang="0">
                    <a:pos x="831" y="698"/>
                  </a:cxn>
                  <a:cxn ang="0">
                    <a:pos x="881" y="510"/>
                  </a:cxn>
                  <a:cxn ang="0">
                    <a:pos x="820" y="593"/>
                  </a:cxn>
                  <a:cxn ang="0">
                    <a:pos x="776" y="720"/>
                  </a:cxn>
                  <a:cxn ang="0">
                    <a:pos x="776" y="853"/>
                  </a:cxn>
                  <a:cxn ang="0">
                    <a:pos x="183" y="442"/>
                  </a:cxn>
                  <a:cxn ang="0">
                    <a:pos x="177" y="321"/>
                  </a:cxn>
                  <a:cxn ang="0">
                    <a:pos x="183" y="221"/>
                  </a:cxn>
                  <a:cxn ang="0">
                    <a:pos x="132" y="287"/>
                  </a:cxn>
                  <a:cxn ang="0">
                    <a:pos x="104" y="394"/>
                  </a:cxn>
                  <a:cxn ang="0">
                    <a:pos x="44" y="282"/>
                  </a:cxn>
                  <a:cxn ang="0">
                    <a:pos x="44" y="121"/>
                  </a:cxn>
                  <a:cxn ang="0">
                    <a:pos x="149" y="54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5" name="Freeform 89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78" y="50"/>
                  </a:cxn>
                  <a:cxn ang="0">
                    <a:pos x="46" y="138"/>
                  </a:cxn>
                  <a:cxn ang="0">
                    <a:pos x="0" y="350"/>
                  </a:cxn>
                  <a:cxn ang="0">
                    <a:pos x="46" y="454"/>
                  </a:cxn>
                  <a:cxn ang="0">
                    <a:pos x="300" y="372"/>
                  </a:cxn>
                  <a:cxn ang="0">
                    <a:pos x="239" y="310"/>
                  </a:cxn>
                  <a:cxn ang="0">
                    <a:pos x="78" y="355"/>
                  </a:cxn>
                  <a:cxn ang="0">
                    <a:pos x="84" y="183"/>
                  </a:cxn>
                  <a:cxn ang="0">
                    <a:pos x="156" y="122"/>
                  </a:cxn>
                  <a:cxn ang="0">
                    <a:pos x="145" y="0"/>
                  </a:cxn>
                  <a:cxn ang="0">
                    <a:pos x="145" y="0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6" name="Freeform 90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/>
                <a:ahLst/>
                <a:cxnLst>
                  <a:cxn ang="0">
                    <a:pos x="10" y="99"/>
                  </a:cxn>
                  <a:cxn ang="0">
                    <a:pos x="470" y="0"/>
                  </a:cxn>
                  <a:cxn ang="0">
                    <a:pos x="0" y="161"/>
                  </a:cxn>
                  <a:cxn ang="0">
                    <a:pos x="10" y="99"/>
                  </a:cxn>
                  <a:cxn ang="0">
                    <a:pos x="10" y="9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7" name="Freeform 91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0" y="37"/>
                  </a:cxn>
                  <a:cxn ang="0">
                    <a:pos x="7" y="126"/>
                  </a:cxn>
                  <a:cxn ang="0">
                    <a:pos x="770" y="1337"/>
                  </a:cxn>
                  <a:cxn ang="0">
                    <a:pos x="2809" y="1107"/>
                  </a:cxn>
                  <a:cxn ang="0">
                    <a:pos x="2903" y="1151"/>
                  </a:cxn>
                  <a:cxn ang="0">
                    <a:pos x="2957" y="1237"/>
                  </a:cxn>
                  <a:cxn ang="0">
                    <a:pos x="2892" y="1419"/>
                  </a:cxn>
                  <a:cxn ang="0">
                    <a:pos x="2554" y="1482"/>
                  </a:cxn>
                  <a:cxn ang="0">
                    <a:pos x="2906" y="1482"/>
                  </a:cxn>
                  <a:cxn ang="0">
                    <a:pos x="3052" y="1259"/>
                  </a:cxn>
                  <a:cxn ang="0">
                    <a:pos x="3044" y="1078"/>
                  </a:cxn>
                  <a:cxn ang="0">
                    <a:pos x="2980" y="994"/>
                  </a:cxn>
                  <a:cxn ang="0">
                    <a:pos x="2626" y="1041"/>
                  </a:cxn>
                  <a:cxn ang="0">
                    <a:pos x="2561" y="1069"/>
                  </a:cxn>
                  <a:cxn ang="0">
                    <a:pos x="2484" y="1041"/>
                  </a:cxn>
                  <a:cxn ang="0">
                    <a:pos x="881" y="1230"/>
                  </a:cxn>
                  <a:cxn ang="0">
                    <a:pos x="384" y="532"/>
                  </a:cxn>
                  <a:cxn ang="0">
                    <a:pos x="827" y="1236"/>
                  </a:cxn>
                  <a:cxn ang="0">
                    <a:pos x="787" y="1295"/>
                  </a:cxn>
                  <a:cxn ang="0">
                    <a:pos x="31" y="70"/>
                  </a:cxn>
                  <a:cxn ang="0">
                    <a:pos x="224" y="37"/>
                  </a:cxn>
                  <a:cxn ang="0">
                    <a:pos x="243" y="0"/>
                  </a:cxn>
                  <a:cxn ang="0">
                    <a:pos x="243" y="0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8" name="Freeform 92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2" y="95"/>
                  </a:cxn>
                  <a:cxn ang="0">
                    <a:pos x="66" y="175"/>
                  </a:cxn>
                  <a:cxn ang="0">
                    <a:pos x="38" y="228"/>
                  </a:cxn>
                  <a:cxn ang="0">
                    <a:pos x="0" y="256"/>
                  </a:cxn>
                  <a:cxn ang="0">
                    <a:pos x="143" y="527"/>
                  </a:cxn>
                  <a:cxn ang="0">
                    <a:pos x="547" y="1281"/>
                  </a:cxn>
                  <a:cxn ang="0">
                    <a:pos x="249" y="604"/>
                  </a:cxn>
                  <a:cxn ang="0">
                    <a:pos x="66" y="256"/>
                  </a:cxn>
                  <a:cxn ang="0">
                    <a:pos x="243" y="465"/>
                  </a:cxn>
                  <a:cxn ang="0">
                    <a:pos x="104" y="189"/>
                  </a:cxn>
                  <a:cxn ang="0">
                    <a:pos x="143" y="89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69" name="Freeform 93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120" y="62"/>
                  </a:cxn>
                  <a:cxn ang="0">
                    <a:pos x="12" y="85"/>
                  </a:cxn>
                  <a:cxn ang="0">
                    <a:pos x="0" y="157"/>
                  </a:cxn>
                  <a:cxn ang="0">
                    <a:pos x="445" y="993"/>
                  </a:cxn>
                  <a:cxn ang="0">
                    <a:pos x="635" y="1467"/>
                  </a:cxn>
                  <a:cxn ang="0">
                    <a:pos x="2530" y="1233"/>
                  </a:cxn>
                  <a:cxn ang="0">
                    <a:pos x="2601" y="1210"/>
                  </a:cxn>
                  <a:cxn ang="0">
                    <a:pos x="2702" y="1244"/>
                  </a:cxn>
                  <a:cxn ang="0">
                    <a:pos x="3045" y="1198"/>
                  </a:cxn>
                  <a:cxn ang="0">
                    <a:pos x="3199" y="1056"/>
                  </a:cxn>
                  <a:cxn ang="0">
                    <a:pos x="3277" y="706"/>
                  </a:cxn>
                  <a:cxn ang="0">
                    <a:pos x="3223" y="456"/>
                  </a:cxn>
                  <a:cxn ang="0">
                    <a:pos x="2982" y="245"/>
                  </a:cxn>
                  <a:cxn ang="0">
                    <a:pos x="2511" y="363"/>
                  </a:cxn>
                  <a:cxn ang="0">
                    <a:pos x="2933" y="371"/>
                  </a:cxn>
                  <a:cxn ang="0">
                    <a:pos x="3115" y="510"/>
                  </a:cxn>
                  <a:cxn ang="0">
                    <a:pos x="3196" y="631"/>
                  </a:cxn>
                  <a:cxn ang="0">
                    <a:pos x="3202" y="811"/>
                  </a:cxn>
                  <a:cxn ang="0">
                    <a:pos x="3134" y="1027"/>
                  </a:cxn>
                  <a:cxn ang="0">
                    <a:pos x="3047" y="1124"/>
                  </a:cxn>
                  <a:cxn ang="0">
                    <a:pos x="2769" y="1161"/>
                  </a:cxn>
                  <a:cxn ang="0">
                    <a:pos x="2645" y="1121"/>
                  </a:cxn>
                  <a:cxn ang="0">
                    <a:pos x="2477" y="1205"/>
                  </a:cxn>
                  <a:cxn ang="0">
                    <a:pos x="688" y="1360"/>
                  </a:cxn>
                  <a:cxn ang="0">
                    <a:pos x="53" y="107"/>
                  </a:cxn>
                  <a:cxn ang="0">
                    <a:pos x="270" y="41"/>
                  </a:cxn>
                  <a:cxn ang="0">
                    <a:pos x="256" y="0"/>
                  </a:cxn>
                  <a:cxn ang="0">
                    <a:pos x="256" y="0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0" name="Freeform 94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133" y="366"/>
                  </a:cxn>
                  <a:cxn ang="0">
                    <a:pos x="193" y="256"/>
                  </a:cxn>
                  <a:cxn ang="0">
                    <a:pos x="177" y="123"/>
                  </a:cxn>
                  <a:cxn ang="0">
                    <a:pos x="1202" y="0"/>
                  </a:cxn>
                  <a:cxn ang="0">
                    <a:pos x="288" y="157"/>
                  </a:cxn>
                  <a:cxn ang="0">
                    <a:pos x="248" y="267"/>
                  </a:cxn>
                  <a:cxn ang="0">
                    <a:pos x="1030" y="223"/>
                  </a:cxn>
                  <a:cxn ang="0">
                    <a:pos x="232" y="340"/>
                  </a:cxn>
                  <a:cxn ang="0">
                    <a:pos x="187" y="384"/>
                  </a:cxn>
                  <a:cxn ang="0">
                    <a:pos x="143" y="411"/>
                  </a:cxn>
                  <a:cxn ang="0">
                    <a:pos x="1656" y="328"/>
                  </a:cxn>
                  <a:cxn ang="0">
                    <a:pos x="0" y="489"/>
                  </a:cxn>
                  <a:cxn ang="0">
                    <a:pos x="0" y="489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1" name="Freeform 95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0" y="15"/>
                  </a:cxn>
                  <a:cxn ang="0">
                    <a:pos x="221" y="332"/>
                  </a:cxn>
                  <a:cxn ang="0">
                    <a:pos x="759" y="291"/>
                  </a:cxn>
                  <a:cxn ang="0">
                    <a:pos x="700" y="251"/>
                  </a:cxn>
                  <a:cxn ang="0">
                    <a:pos x="261" y="266"/>
                  </a:cxn>
                  <a:cxn ang="0">
                    <a:pos x="145" y="71"/>
                  </a:cxn>
                  <a:cxn ang="0">
                    <a:pos x="360" y="19"/>
                  </a:cxn>
                  <a:cxn ang="0">
                    <a:pos x="292" y="0"/>
                  </a:cxn>
                  <a:cxn ang="0">
                    <a:pos x="292" y="0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2" name="Freeform 96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13" y="71"/>
                  </a:cxn>
                  <a:cxn ang="0">
                    <a:pos x="337" y="42"/>
                  </a:cxn>
                  <a:cxn ang="0">
                    <a:pos x="558" y="13"/>
                  </a:cxn>
                  <a:cxn ang="0">
                    <a:pos x="657" y="0"/>
                  </a:cxn>
                  <a:cxn ang="0">
                    <a:pos x="164" y="17"/>
                  </a:cxn>
                  <a:cxn ang="0">
                    <a:pos x="0" y="84"/>
                  </a:cxn>
                  <a:cxn ang="0">
                    <a:pos x="0" y="84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3" name="Freeform 97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/>
                <a:ahLst/>
                <a:cxnLst>
                  <a:cxn ang="0">
                    <a:pos x="1825" y="97"/>
                  </a:cxn>
                  <a:cxn ang="0">
                    <a:pos x="1527" y="47"/>
                  </a:cxn>
                  <a:cxn ang="0">
                    <a:pos x="1472" y="4"/>
                  </a:cxn>
                  <a:cxn ang="0">
                    <a:pos x="1391" y="0"/>
                  </a:cxn>
                  <a:cxn ang="0">
                    <a:pos x="0" y="308"/>
                  </a:cxn>
                  <a:cxn ang="0">
                    <a:pos x="451" y="451"/>
                  </a:cxn>
                  <a:cxn ang="0">
                    <a:pos x="1628" y="153"/>
                  </a:cxn>
                  <a:cxn ang="0">
                    <a:pos x="433" y="385"/>
                  </a:cxn>
                  <a:cxn ang="0">
                    <a:pos x="310" y="305"/>
                  </a:cxn>
                  <a:cxn ang="0">
                    <a:pos x="1400" y="42"/>
                  </a:cxn>
                  <a:cxn ang="0">
                    <a:pos x="1476" y="63"/>
                  </a:cxn>
                  <a:cxn ang="0">
                    <a:pos x="1825" y="97"/>
                  </a:cxn>
                  <a:cxn ang="0">
                    <a:pos x="1825" y="97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4" name="Freeform 98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/>
                <a:ahLst/>
                <a:cxnLst>
                  <a:cxn ang="0">
                    <a:pos x="0" y="382"/>
                  </a:cxn>
                  <a:cxn ang="0">
                    <a:pos x="272" y="118"/>
                  </a:cxn>
                  <a:cxn ang="0">
                    <a:pos x="663" y="0"/>
                  </a:cxn>
                  <a:cxn ang="0">
                    <a:pos x="945" y="118"/>
                  </a:cxn>
                  <a:cxn ang="0">
                    <a:pos x="0" y="382"/>
                  </a:cxn>
                  <a:cxn ang="0">
                    <a:pos x="0" y="382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5" name="Freeform 99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/>
                <a:ahLst/>
                <a:cxnLst>
                  <a:cxn ang="0">
                    <a:pos x="939" y="0"/>
                  </a:cxn>
                  <a:cxn ang="0">
                    <a:pos x="1648" y="189"/>
                  </a:cxn>
                  <a:cxn ang="0">
                    <a:pos x="1682" y="300"/>
                  </a:cxn>
                  <a:cxn ang="0">
                    <a:pos x="1338" y="417"/>
                  </a:cxn>
                  <a:cxn ang="0">
                    <a:pos x="1293" y="505"/>
                  </a:cxn>
                  <a:cxn ang="0">
                    <a:pos x="1316" y="605"/>
                  </a:cxn>
                  <a:cxn ang="0">
                    <a:pos x="1366" y="678"/>
                  </a:cxn>
                  <a:cxn ang="0">
                    <a:pos x="1465" y="732"/>
                  </a:cxn>
                  <a:cxn ang="0">
                    <a:pos x="0" y="1174"/>
                  </a:cxn>
                  <a:cxn ang="0">
                    <a:pos x="1348" y="716"/>
                  </a:cxn>
                  <a:cxn ang="0">
                    <a:pos x="1259" y="662"/>
                  </a:cxn>
                  <a:cxn ang="0">
                    <a:pos x="828" y="755"/>
                  </a:cxn>
                  <a:cxn ang="0">
                    <a:pos x="1237" y="600"/>
                  </a:cxn>
                  <a:cxn ang="0">
                    <a:pos x="1243" y="473"/>
                  </a:cxn>
                  <a:cxn ang="0">
                    <a:pos x="368" y="666"/>
                  </a:cxn>
                  <a:cxn ang="0">
                    <a:pos x="346" y="573"/>
                  </a:cxn>
                  <a:cxn ang="0">
                    <a:pos x="1642" y="226"/>
                  </a:cxn>
                  <a:cxn ang="0">
                    <a:pos x="982" y="68"/>
                  </a:cxn>
                  <a:cxn ang="0">
                    <a:pos x="474" y="235"/>
                  </a:cxn>
                  <a:cxn ang="0">
                    <a:pos x="939" y="0"/>
                  </a:cxn>
                  <a:cxn ang="0">
                    <a:pos x="939" y="0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6" name="Freeform 100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297" y="121"/>
                  </a:cxn>
                  <a:cxn ang="0">
                    <a:pos x="0" y="141"/>
                  </a:cxn>
                  <a:cxn ang="0">
                    <a:pos x="169" y="88"/>
                  </a:cxn>
                  <a:cxn ang="0">
                    <a:pos x="129" y="13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677" name="Group 101"/>
            <p:cNvGrpSpPr>
              <a:grpSpLocks/>
            </p:cNvGrpSpPr>
            <p:nvPr/>
          </p:nvGrpSpPr>
          <p:grpSpPr bwMode="auto">
            <a:xfrm>
              <a:off x="2160" y="2928"/>
              <a:ext cx="1207" cy="791"/>
              <a:chOff x="2880" y="2118"/>
              <a:chExt cx="1207" cy="1073"/>
            </a:xfrm>
          </p:grpSpPr>
          <p:sp>
            <p:nvSpPr>
              <p:cNvPr id="24678" name="Freeform 102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4" y="307"/>
                  </a:cxn>
                  <a:cxn ang="0">
                    <a:pos x="10" y="530"/>
                  </a:cxn>
                  <a:cxn ang="0">
                    <a:pos x="364" y="818"/>
                  </a:cxn>
                  <a:cxn ang="0">
                    <a:pos x="0" y="1593"/>
                  </a:cxn>
                  <a:cxn ang="0">
                    <a:pos x="560" y="2741"/>
                  </a:cxn>
                  <a:cxn ang="0">
                    <a:pos x="1750" y="2587"/>
                  </a:cxn>
                  <a:cxn ang="0">
                    <a:pos x="2566" y="1882"/>
                  </a:cxn>
                  <a:cxn ang="0">
                    <a:pos x="1775" y="222"/>
                  </a:cxn>
                  <a:cxn ang="0">
                    <a:pos x="92" y="0"/>
                  </a:cxn>
                  <a:cxn ang="0">
                    <a:pos x="92" y="0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79" name="Freeform 103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48"/>
                  </a:cxn>
                  <a:cxn ang="0">
                    <a:pos x="37" y="135"/>
                  </a:cxn>
                  <a:cxn ang="0">
                    <a:pos x="582" y="978"/>
                  </a:cxn>
                  <a:cxn ang="0">
                    <a:pos x="339" y="126"/>
                  </a:cxn>
                  <a:cxn ang="0">
                    <a:pos x="300" y="0"/>
                  </a:cxn>
                  <a:cxn ang="0">
                    <a:pos x="300" y="0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0" name="Freeform 104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0" y="93"/>
                  </a:cxn>
                  <a:cxn ang="0">
                    <a:pos x="656" y="1374"/>
                  </a:cxn>
                  <a:cxn ang="0">
                    <a:pos x="1445" y="1331"/>
                  </a:cxn>
                  <a:cxn ang="0">
                    <a:pos x="719" y="1182"/>
                  </a:cxn>
                  <a:cxn ang="0">
                    <a:pos x="204" y="156"/>
                  </a:cxn>
                  <a:cxn ang="0">
                    <a:pos x="247" y="0"/>
                  </a:cxn>
                  <a:cxn ang="0">
                    <a:pos x="247" y="0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1" name="Freeform 105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/>
                <a:ahLst/>
                <a:cxnLst>
                  <a:cxn ang="0">
                    <a:pos x="1463" y="0"/>
                  </a:cxn>
                  <a:cxn ang="0">
                    <a:pos x="20" y="275"/>
                  </a:cxn>
                  <a:cxn ang="0">
                    <a:pos x="0" y="335"/>
                  </a:cxn>
                  <a:cxn ang="0">
                    <a:pos x="1389" y="855"/>
                  </a:cxn>
                  <a:cxn ang="0">
                    <a:pos x="1694" y="731"/>
                  </a:cxn>
                  <a:cxn ang="0">
                    <a:pos x="845" y="455"/>
                  </a:cxn>
                  <a:cxn ang="0">
                    <a:pos x="1509" y="75"/>
                  </a:cxn>
                  <a:cxn ang="0">
                    <a:pos x="1463" y="0"/>
                  </a:cxn>
                  <a:cxn ang="0">
                    <a:pos x="1463" y="0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2" name="Freeform 106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101"/>
                  </a:cxn>
                  <a:cxn ang="0">
                    <a:pos x="0" y="172"/>
                  </a:cxn>
                  <a:cxn ang="0">
                    <a:pos x="1349" y="816"/>
                  </a:cxn>
                  <a:cxn ang="0">
                    <a:pos x="1779" y="687"/>
                  </a:cxn>
                  <a:cxn ang="0">
                    <a:pos x="1806" y="570"/>
                  </a:cxn>
                  <a:cxn ang="0">
                    <a:pos x="1574" y="551"/>
                  </a:cxn>
                  <a:cxn ang="0">
                    <a:pos x="1344" y="636"/>
                  </a:cxn>
                  <a:cxn ang="0">
                    <a:pos x="207" y="129"/>
                  </a:cxn>
                  <a:cxn ang="0">
                    <a:pos x="241" y="0"/>
                  </a:cxn>
                  <a:cxn ang="0">
                    <a:pos x="241" y="0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3" name="Freeform 107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/>
                <a:ahLst/>
                <a:cxnLst>
                  <a:cxn ang="0">
                    <a:pos x="6" y="59"/>
                  </a:cxn>
                  <a:cxn ang="0">
                    <a:pos x="0" y="180"/>
                  </a:cxn>
                  <a:cxn ang="0">
                    <a:pos x="10" y="314"/>
                  </a:cxn>
                  <a:cxn ang="0">
                    <a:pos x="78" y="384"/>
                  </a:cxn>
                  <a:cxn ang="0">
                    <a:pos x="226" y="419"/>
                  </a:cxn>
                  <a:cxn ang="0">
                    <a:pos x="805" y="844"/>
                  </a:cxn>
                  <a:cxn ang="0">
                    <a:pos x="1060" y="1040"/>
                  </a:cxn>
                  <a:cxn ang="0">
                    <a:pos x="1244" y="1080"/>
                  </a:cxn>
                  <a:cxn ang="0">
                    <a:pos x="1219" y="835"/>
                  </a:cxn>
                  <a:cxn ang="0">
                    <a:pos x="1360" y="465"/>
                  </a:cxn>
                  <a:cxn ang="0">
                    <a:pos x="1075" y="450"/>
                  </a:cxn>
                  <a:cxn ang="0">
                    <a:pos x="50" y="0"/>
                  </a:cxn>
                  <a:cxn ang="0">
                    <a:pos x="6" y="59"/>
                  </a:cxn>
                  <a:cxn ang="0">
                    <a:pos x="6" y="59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4" name="Freeform 108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53" y="273"/>
                  </a:cxn>
                  <a:cxn ang="0">
                    <a:pos x="191" y="238"/>
                  </a:cxn>
                  <a:cxn ang="0">
                    <a:pos x="281" y="216"/>
                  </a:cxn>
                  <a:cxn ang="0">
                    <a:pos x="383" y="190"/>
                  </a:cxn>
                  <a:cxn ang="0">
                    <a:pos x="490" y="165"/>
                  </a:cxn>
                  <a:cxn ang="0">
                    <a:pos x="602" y="139"/>
                  </a:cxn>
                  <a:cxn ang="0">
                    <a:pos x="715" y="112"/>
                  </a:cxn>
                  <a:cxn ang="0">
                    <a:pos x="822" y="87"/>
                  </a:cxn>
                  <a:cxn ang="0">
                    <a:pos x="924" y="64"/>
                  </a:cxn>
                  <a:cxn ang="0">
                    <a:pos x="1014" y="43"/>
                  </a:cxn>
                  <a:cxn ang="0">
                    <a:pos x="1150" y="12"/>
                  </a:cxn>
                  <a:cxn ang="0">
                    <a:pos x="1202" y="0"/>
                  </a:cxn>
                  <a:cxn ang="0">
                    <a:pos x="1646" y="75"/>
                  </a:cxn>
                  <a:cxn ang="0">
                    <a:pos x="158" y="390"/>
                  </a:cxn>
                  <a:cxn ang="0">
                    <a:pos x="0" y="292"/>
                  </a:cxn>
                  <a:cxn ang="0">
                    <a:pos x="0" y="292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5" name="Freeform 109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259" y="21"/>
                  </a:cxn>
                  <a:cxn ang="0">
                    <a:pos x="135" y="241"/>
                  </a:cxn>
                  <a:cxn ang="0">
                    <a:pos x="110" y="417"/>
                  </a:cxn>
                  <a:cxn ang="0">
                    <a:pos x="0" y="350"/>
                  </a:cxn>
                  <a:cxn ang="0">
                    <a:pos x="25" y="8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6" name="Freeform 110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4" y="0"/>
                  </a:cxn>
                  <a:cxn ang="0">
                    <a:pos x="423" y="201"/>
                  </a:cxn>
                  <a:cxn ang="0">
                    <a:pos x="44" y="247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7" name="Freeform 111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/>
                <a:ahLst/>
                <a:cxnLst>
                  <a:cxn ang="0">
                    <a:pos x="155" y="301"/>
                  </a:cxn>
                  <a:cxn ang="0">
                    <a:pos x="129" y="450"/>
                  </a:cxn>
                  <a:cxn ang="0">
                    <a:pos x="0" y="601"/>
                  </a:cxn>
                  <a:cxn ang="0">
                    <a:pos x="563" y="751"/>
                  </a:cxn>
                  <a:cxn ang="0">
                    <a:pos x="1684" y="647"/>
                  </a:cxn>
                  <a:cxn ang="0">
                    <a:pos x="1763" y="616"/>
                  </a:cxn>
                  <a:cxn ang="0">
                    <a:pos x="1913" y="647"/>
                  </a:cxn>
                  <a:cxn ang="0">
                    <a:pos x="2042" y="630"/>
                  </a:cxn>
                  <a:cxn ang="0">
                    <a:pos x="2187" y="607"/>
                  </a:cxn>
                  <a:cxn ang="0">
                    <a:pos x="2221" y="580"/>
                  </a:cxn>
                  <a:cxn ang="0">
                    <a:pos x="2276" y="534"/>
                  </a:cxn>
                  <a:cxn ang="0">
                    <a:pos x="2326" y="490"/>
                  </a:cxn>
                  <a:cxn ang="0">
                    <a:pos x="2348" y="471"/>
                  </a:cxn>
                  <a:cxn ang="0">
                    <a:pos x="2378" y="186"/>
                  </a:cxn>
                  <a:cxn ang="0">
                    <a:pos x="2218" y="0"/>
                  </a:cxn>
                  <a:cxn ang="0">
                    <a:pos x="1439" y="140"/>
                  </a:cxn>
                  <a:cxn ang="0">
                    <a:pos x="155" y="301"/>
                  </a:cxn>
                  <a:cxn ang="0">
                    <a:pos x="155" y="301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8" name="Freeform 112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4" y="0"/>
                  </a:cxn>
                  <a:cxn ang="0">
                    <a:pos x="205" y="184"/>
                  </a:cxn>
                  <a:cxn ang="0">
                    <a:pos x="306" y="212"/>
                  </a:cxn>
                  <a:cxn ang="0">
                    <a:pos x="880" y="630"/>
                  </a:cxn>
                  <a:cxn ang="0">
                    <a:pos x="669" y="680"/>
                  </a:cxn>
                  <a:cxn ang="0">
                    <a:pos x="809" y="936"/>
                  </a:cxn>
                  <a:cxn ang="0">
                    <a:pos x="1284" y="885"/>
                  </a:cxn>
                  <a:cxn ang="0">
                    <a:pos x="1594" y="980"/>
                  </a:cxn>
                  <a:cxn ang="0">
                    <a:pos x="2453" y="705"/>
                  </a:cxn>
                  <a:cxn ang="0">
                    <a:pos x="2883" y="730"/>
                  </a:cxn>
                  <a:cxn ang="0">
                    <a:pos x="3063" y="970"/>
                  </a:cxn>
                  <a:cxn ang="0">
                    <a:pos x="3014" y="1427"/>
                  </a:cxn>
                  <a:cxn ang="0">
                    <a:pos x="2858" y="1555"/>
                  </a:cxn>
                  <a:cxn ang="0">
                    <a:pos x="2537" y="1614"/>
                  </a:cxn>
                  <a:cxn ang="0">
                    <a:pos x="2388" y="1581"/>
                  </a:cxn>
                  <a:cxn ang="0">
                    <a:pos x="2269" y="1620"/>
                  </a:cxn>
                  <a:cxn ang="0">
                    <a:pos x="1115" y="1730"/>
                  </a:cxn>
                  <a:cxn ang="0">
                    <a:pos x="561" y="1594"/>
                  </a:cxn>
                  <a:cxn ang="0">
                    <a:pos x="964" y="1535"/>
                  </a:cxn>
                  <a:cxn ang="0">
                    <a:pos x="2554" y="1409"/>
                  </a:cxn>
                  <a:cxn ang="0">
                    <a:pos x="2808" y="1395"/>
                  </a:cxn>
                  <a:cxn ang="0">
                    <a:pos x="2908" y="1160"/>
                  </a:cxn>
                  <a:cxn ang="0">
                    <a:pos x="2892" y="1133"/>
                  </a:cxn>
                  <a:cxn ang="0">
                    <a:pos x="2855" y="1074"/>
                  </a:cxn>
                  <a:cxn ang="0">
                    <a:pos x="2834" y="1042"/>
                  </a:cxn>
                  <a:cxn ang="0">
                    <a:pos x="2815" y="1012"/>
                  </a:cxn>
                  <a:cxn ang="0">
                    <a:pos x="2788" y="980"/>
                  </a:cxn>
                  <a:cxn ang="0">
                    <a:pos x="2536" y="1006"/>
                  </a:cxn>
                  <a:cxn ang="0">
                    <a:pos x="2372" y="1029"/>
                  </a:cxn>
                  <a:cxn ang="0">
                    <a:pos x="2298" y="1040"/>
                  </a:cxn>
                  <a:cxn ang="0">
                    <a:pos x="784" y="1215"/>
                  </a:cxn>
                  <a:cxn ang="0">
                    <a:pos x="703" y="1237"/>
                  </a:cxn>
                  <a:cxn ang="0">
                    <a:pos x="0" y="119"/>
                  </a:cxn>
                  <a:cxn ang="0">
                    <a:pos x="459" y="710"/>
                  </a:cxn>
                  <a:cxn ang="0">
                    <a:pos x="15" y="29"/>
                  </a:cxn>
                  <a:cxn ang="0">
                    <a:pos x="15" y="29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89" name="Freeform 113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423" y="161"/>
                  </a:cxn>
                  <a:cxn ang="0">
                    <a:pos x="593" y="142"/>
                  </a:cxn>
                  <a:cxn ang="0">
                    <a:pos x="519" y="68"/>
                  </a:cxn>
                  <a:cxn ang="0">
                    <a:pos x="546" y="0"/>
                  </a:cxn>
                  <a:cxn ang="0">
                    <a:pos x="380" y="29"/>
                  </a:cxn>
                  <a:cxn ang="0">
                    <a:pos x="155" y="124"/>
                  </a:cxn>
                  <a:cxn ang="0">
                    <a:pos x="0" y="178"/>
                  </a:cxn>
                  <a:cxn ang="0">
                    <a:pos x="0" y="178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0" name="Freeform 114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/>
                <a:ahLst/>
                <a:cxnLst>
                  <a:cxn ang="0">
                    <a:pos x="9" y="420"/>
                  </a:cxn>
                  <a:cxn ang="0">
                    <a:pos x="0" y="266"/>
                  </a:cxn>
                  <a:cxn ang="0">
                    <a:pos x="59" y="96"/>
                  </a:cxn>
                  <a:cxn ang="0">
                    <a:pos x="109" y="0"/>
                  </a:cxn>
                  <a:cxn ang="0">
                    <a:pos x="264" y="81"/>
                  </a:cxn>
                  <a:cxn ang="0">
                    <a:pos x="214" y="106"/>
                  </a:cxn>
                  <a:cxn ang="0">
                    <a:pos x="119" y="131"/>
                  </a:cxn>
                  <a:cxn ang="0">
                    <a:pos x="73" y="245"/>
                  </a:cxn>
                  <a:cxn ang="0">
                    <a:pos x="73" y="366"/>
                  </a:cxn>
                  <a:cxn ang="0">
                    <a:pos x="144" y="477"/>
                  </a:cxn>
                  <a:cxn ang="0">
                    <a:pos x="9" y="420"/>
                  </a:cxn>
                  <a:cxn ang="0">
                    <a:pos x="9" y="420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1" name="Freeform 115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1110" y="0"/>
                  </a:cxn>
                  <a:cxn ang="0">
                    <a:pos x="1255" y="31"/>
                  </a:cxn>
                  <a:cxn ang="0">
                    <a:pos x="269" y="309"/>
                  </a:cxn>
                  <a:cxn ang="0">
                    <a:pos x="1385" y="121"/>
                  </a:cxn>
                  <a:cxn ang="0">
                    <a:pos x="291" y="496"/>
                  </a:cxn>
                  <a:cxn ang="0">
                    <a:pos x="0" y="297"/>
                  </a:cxn>
                  <a:cxn ang="0">
                    <a:pos x="0" y="297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2" name="Freeform 116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87" y="0"/>
                  </a:cxn>
                  <a:cxn ang="0">
                    <a:pos x="428" y="131"/>
                  </a:cxn>
                  <a:cxn ang="0">
                    <a:pos x="595" y="251"/>
                  </a:cxn>
                  <a:cxn ang="0">
                    <a:pos x="490" y="269"/>
                  </a:cxn>
                  <a:cxn ang="0">
                    <a:pos x="375" y="193"/>
                  </a:cxn>
                  <a:cxn ang="0">
                    <a:pos x="291" y="109"/>
                  </a:cxn>
                  <a:cxn ang="0">
                    <a:pos x="155" y="94"/>
                  </a:cxn>
                  <a:cxn ang="0">
                    <a:pos x="140" y="30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3" name="Freeform 117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/>
                <a:ahLst/>
                <a:cxnLst>
                  <a:cxn ang="0">
                    <a:pos x="71" y="96"/>
                  </a:cxn>
                  <a:cxn ang="0">
                    <a:pos x="362" y="0"/>
                  </a:cxn>
                  <a:cxn ang="0">
                    <a:pos x="452" y="110"/>
                  </a:cxn>
                  <a:cxn ang="0">
                    <a:pos x="322" y="776"/>
                  </a:cxn>
                  <a:cxn ang="0">
                    <a:pos x="186" y="896"/>
                  </a:cxn>
                  <a:cxn ang="0">
                    <a:pos x="182" y="1211"/>
                  </a:cxn>
                  <a:cxn ang="0">
                    <a:pos x="71" y="1086"/>
                  </a:cxn>
                  <a:cxn ang="0">
                    <a:pos x="49" y="941"/>
                  </a:cxn>
                  <a:cxn ang="0">
                    <a:pos x="27" y="841"/>
                  </a:cxn>
                  <a:cxn ang="0">
                    <a:pos x="5" y="794"/>
                  </a:cxn>
                  <a:cxn ang="0">
                    <a:pos x="0" y="772"/>
                  </a:cxn>
                  <a:cxn ang="0">
                    <a:pos x="5" y="716"/>
                  </a:cxn>
                  <a:cxn ang="0">
                    <a:pos x="30" y="549"/>
                  </a:cxn>
                  <a:cxn ang="0">
                    <a:pos x="61" y="382"/>
                  </a:cxn>
                  <a:cxn ang="0">
                    <a:pos x="77" y="305"/>
                  </a:cxn>
                  <a:cxn ang="0">
                    <a:pos x="37" y="121"/>
                  </a:cxn>
                  <a:cxn ang="0">
                    <a:pos x="71" y="96"/>
                  </a:cxn>
                  <a:cxn ang="0">
                    <a:pos x="71" y="96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4" name="Freeform 118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369" y="0"/>
                  </a:cxn>
                  <a:cxn ang="0">
                    <a:pos x="474" y="214"/>
                  </a:cxn>
                  <a:cxn ang="0">
                    <a:pos x="310" y="689"/>
                  </a:cxn>
                  <a:cxn ang="0">
                    <a:pos x="434" y="1005"/>
                  </a:cxn>
                  <a:cxn ang="0">
                    <a:pos x="230" y="959"/>
                  </a:cxn>
                  <a:cxn ang="0">
                    <a:pos x="140" y="1290"/>
                  </a:cxn>
                  <a:cxn ang="0">
                    <a:pos x="57" y="1026"/>
                  </a:cxn>
                  <a:cxn ang="0">
                    <a:pos x="15" y="779"/>
                  </a:cxn>
                  <a:cxn ang="0">
                    <a:pos x="90" y="509"/>
                  </a:cxn>
                  <a:cxn ang="0">
                    <a:pos x="34" y="304"/>
                  </a:cxn>
                  <a:cxn ang="0">
                    <a:pos x="124" y="214"/>
                  </a:cxn>
                  <a:cxn ang="0">
                    <a:pos x="230" y="244"/>
                  </a:cxn>
                  <a:cxn ang="0">
                    <a:pos x="190" y="339"/>
                  </a:cxn>
                  <a:cxn ang="0">
                    <a:pos x="264" y="390"/>
                  </a:cxn>
                  <a:cxn ang="0">
                    <a:pos x="115" y="689"/>
                  </a:cxn>
                  <a:cxn ang="0">
                    <a:pos x="190" y="675"/>
                  </a:cxn>
                  <a:cxn ang="0">
                    <a:pos x="115" y="900"/>
                  </a:cxn>
                  <a:cxn ang="0">
                    <a:pos x="214" y="785"/>
                  </a:cxn>
                  <a:cxn ang="0">
                    <a:pos x="260" y="555"/>
                  </a:cxn>
                  <a:cxn ang="0">
                    <a:pos x="260" y="484"/>
                  </a:cxn>
                  <a:cxn ang="0">
                    <a:pos x="339" y="314"/>
                  </a:cxn>
                  <a:cxn ang="0">
                    <a:pos x="285" y="300"/>
                  </a:cxn>
                  <a:cxn ang="0">
                    <a:pos x="304" y="170"/>
                  </a:cxn>
                  <a:cxn ang="0">
                    <a:pos x="180" y="149"/>
                  </a:cxn>
                  <a:cxn ang="0">
                    <a:pos x="199" y="99"/>
                  </a:cxn>
                  <a:cxn ang="0">
                    <a:pos x="25" y="195"/>
                  </a:cxn>
                  <a:cxn ang="0">
                    <a:pos x="0" y="109"/>
                  </a:cxn>
                  <a:cxn ang="0">
                    <a:pos x="0" y="109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5" name="Freeform 119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60" y="40"/>
                  </a:cxn>
                  <a:cxn ang="0">
                    <a:pos x="134" y="0"/>
                  </a:cxn>
                  <a:cxn ang="0">
                    <a:pos x="144" y="96"/>
                  </a:cxn>
                  <a:cxn ang="0">
                    <a:pos x="349" y="291"/>
                  </a:cxn>
                  <a:cxn ang="0">
                    <a:pos x="653" y="466"/>
                  </a:cxn>
                  <a:cxn ang="0">
                    <a:pos x="794" y="341"/>
                  </a:cxn>
                  <a:cxn ang="0">
                    <a:pos x="714" y="686"/>
                  </a:cxn>
                  <a:cxn ang="0">
                    <a:pos x="100" y="230"/>
                  </a:cxn>
                  <a:cxn ang="0">
                    <a:pos x="20" y="215"/>
                  </a:cxn>
                  <a:cxn ang="0">
                    <a:pos x="0" y="136"/>
                  </a:cxn>
                  <a:cxn ang="0">
                    <a:pos x="0" y="136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6" name="Freeform 120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/>
                <a:ahLst/>
                <a:cxnLst>
                  <a:cxn ang="0">
                    <a:pos x="32" y="40"/>
                  </a:cxn>
                  <a:cxn ang="0">
                    <a:pos x="0" y="102"/>
                  </a:cxn>
                  <a:cxn ang="0">
                    <a:pos x="143" y="121"/>
                  </a:cxn>
                  <a:cxn ang="0">
                    <a:pos x="767" y="446"/>
                  </a:cxn>
                  <a:cxn ang="0">
                    <a:pos x="812" y="521"/>
                  </a:cxn>
                  <a:cxn ang="0">
                    <a:pos x="902" y="435"/>
                  </a:cxn>
                  <a:cxn ang="0">
                    <a:pos x="93" y="0"/>
                  </a:cxn>
                  <a:cxn ang="0">
                    <a:pos x="32" y="40"/>
                  </a:cxn>
                  <a:cxn ang="0">
                    <a:pos x="32" y="40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7" name="Freeform 121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/>
                <a:ahLst/>
                <a:cxnLst>
                  <a:cxn ang="0">
                    <a:pos x="11" y="515"/>
                  </a:cxn>
                  <a:cxn ang="0">
                    <a:pos x="90" y="655"/>
                  </a:cxn>
                  <a:cxn ang="0">
                    <a:pos x="226" y="709"/>
                  </a:cxn>
                  <a:cxn ang="0">
                    <a:pos x="231" y="510"/>
                  </a:cxn>
                  <a:cxn ang="0">
                    <a:pos x="321" y="284"/>
                  </a:cxn>
                  <a:cxn ang="0">
                    <a:pos x="201" y="345"/>
                  </a:cxn>
                  <a:cxn ang="0">
                    <a:pos x="155" y="379"/>
                  </a:cxn>
                  <a:cxn ang="0">
                    <a:pos x="141" y="315"/>
                  </a:cxn>
                  <a:cxn ang="0">
                    <a:pos x="146" y="184"/>
                  </a:cxn>
                  <a:cxn ang="0">
                    <a:pos x="511" y="0"/>
                  </a:cxn>
                  <a:cxn ang="0">
                    <a:pos x="504" y="233"/>
                  </a:cxn>
                  <a:cxn ang="0">
                    <a:pos x="437" y="283"/>
                  </a:cxn>
                  <a:cxn ang="0">
                    <a:pos x="390" y="540"/>
                  </a:cxn>
                  <a:cxn ang="0">
                    <a:pos x="481" y="730"/>
                  </a:cxn>
                  <a:cxn ang="0">
                    <a:pos x="1885" y="305"/>
                  </a:cxn>
                  <a:cxn ang="0">
                    <a:pos x="1780" y="100"/>
                  </a:cxn>
                  <a:cxn ang="0">
                    <a:pos x="2259" y="299"/>
                  </a:cxn>
                  <a:cxn ang="0">
                    <a:pos x="2179" y="355"/>
                  </a:cxn>
                  <a:cxn ang="0">
                    <a:pos x="496" y="900"/>
                  </a:cxn>
                  <a:cxn ang="0">
                    <a:pos x="349" y="864"/>
                  </a:cxn>
                  <a:cxn ang="0">
                    <a:pos x="46" y="740"/>
                  </a:cxn>
                  <a:cxn ang="0">
                    <a:pos x="0" y="600"/>
                  </a:cxn>
                  <a:cxn ang="0">
                    <a:pos x="11" y="515"/>
                  </a:cxn>
                  <a:cxn ang="0">
                    <a:pos x="11" y="515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8" name="Freeform 122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/>
                <a:ahLst/>
                <a:cxnLst>
                  <a:cxn ang="0">
                    <a:pos x="100" y="210"/>
                  </a:cxn>
                  <a:cxn ang="0">
                    <a:pos x="634" y="0"/>
                  </a:cxn>
                  <a:cxn ang="0">
                    <a:pos x="1340" y="170"/>
                  </a:cxn>
                  <a:cxn ang="0">
                    <a:pos x="1208" y="256"/>
                  </a:cxn>
                  <a:cxn ang="0">
                    <a:pos x="14" y="586"/>
                  </a:cxn>
                  <a:cxn ang="0">
                    <a:pos x="0" y="436"/>
                  </a:cxn>
                  <a:cxn ang="0">
                    <a:pos x="100" y="210"/>
                  </a:cxn>
                  <a:cxn ang="0">
                    <a:pos x="100" y="210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99" name="Freeform 123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4" y="0"/>
                  </a:cxn>
                  <a:cxn ang="0">
                    <a:pos x="1387" y="659"/>
                  </a:cxn>
                  <a:cxn ang="0">
                    <a:pos x="1356" y="770"/>
                  </a:cxn>
                  <a:cxn ang="0">
                    <a:pos x="0" y="45"/>
                  </a:cxn>
                  <a:cxn ang="0">
                    <a:pos x="0" y="45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0" name="Freeform 124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1219" y="716"/>
                  </a:cxn>
                  <a:cxn ang="0">
                    <a:pos x="1169" y="946"/>
                  </a:cxn>
                  <a:cxn ang="0">
                    <a:pos x="1433" y="856"/>
                  </a:cxn>
                  <a:cxn ang="0">
                    <a:pos x="1584" y="795"/>
                  </a:cxn>
                  <a:cxn ang="0">
                    <a:pos x="1544" y="590"/>
                  </a:cxn>
                  <a:cxn ang="0">
                    <a:pos x="1928" y="441"/>
                  </a:cxn>
                  <a:cxn ang="0">
                    <a:pos x="2003" y="586"/>
                  </a:cxn>
                  <a:cxn ang="0">
                    <a:pos x="1959" y="835"/>
                  </a:cxn>
                  <a:cxn ang="0">
                    <a:pos x="2498" y="574"/>
                  </a:cxn>
                  <a:cxn ang="0">
                    <a:pos x="2648" y="586"/>
                  </a:cxn>
                  <a:cxn ang="0">
                    <a:pos x="2793" y="310"/>
                  </a:cxn>
                  <a:cxn ang="0">
                    <a:pos x="2778" y="106"/>
                  </a:cxn>
                  <a:cxn ang="0">
                    <a:pos x="2588" y="0"/>
                  </a:cxn>
                  <a:cxn ang="0">
                    <a:pos x="1194" y="435"/>
                  </a:cxn>
                  <a:cxn ang="0">
                    <a:pos x="1089" y="490"/>
                  </a:cxn>
                  <a:cxn ang="0">
                    <a:pos x="0" y="115"/>
                  </a:cxn>
                  <a:cxn ang="0">
                    <a:pos x="9" y="280"/>
                  </a:cxn>
                  <a:cxn ang="0">
                    <a:pos x="9" y="280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1" name="Freeform 125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1490" y="0"/>
                  </a:cxn>
                  <a:cxn ang="0">
                    <a:pos x="2284" y="170"/>
                  </a:cxn>
                  <a:cxn ang="0">
                    <a:pos x="991" y="481"/>
                  </a:cxn>
                  <a:cxn ang="0">
                    <a:pos x="1291" y="586"/>
                  </a:cxn>
                  <a:cxn ang="0">
                    <a:pos x="2598" y="266"/>
                  </a:cxn>
                  <a:cxn ang="0">
                    <a:pos x="2731" y="213"/>
                  </a:cxn>
                  <a:cxn ang="0">
                    <a:pos x="2904" y="306"/>
                  </a:cxn>
                  <a:cxn ang="0">
                    <a:pos x="2979" y="421"/>
                  </a:cxn>
                  <a:cxn ang="0">
                    <a:pos x="2984" y="741"/>
                  </a:cxn>
                  <a:cxn ang="0">
                    <a:pos x="2824" y="957"/>
                  </a:cxn>
                  <a:cxn ang="0">
                    <a:pos x="2674" y="967"/>
                  </a:cxn>
                  <a:cxn ang="0">
                    <a:pos x="2649" y="1032"/>
                  </a:cxn>
                  <a:cxn ang="0">
                    <a:pos x="2514" y="1097"/>
                  </a:cxn>
                  <a:cxn ang="0">
                    <a:pos x="2349" y="1147"/>
                  </a:cxn>
                  <a:cxn ang="0">
                    <a:pos x="2119" y="1267"/>
                  </a:cxn>
                  <a:cxn ang="0">
                    <a:pos x="2135" y="1206"/>
                  </a:cxn>
                  <a:cxn ang="0">
                    <a:pos x="2209" y="1026"/>
                  </a:cxn>
                  <a:cxn ang="0">
                    <a:pos x="2759" y="806"/>
                  </a:cxn>
                  <a:cxn ang="0">
                    <a:pos x="2864" y="676"/>
                  </a:cxn>
                  <a:cxn ang="0">
                    <a:pos x="2835" y="446"/>
                  </a:cxn>
                  <a:cxn ang="0">
                    <a:pos x="2759" y="403"/>
                  </a:cxn>
                  <a:cxn ang="0">
                    <a:pos x="1375" y="787"/>
                  </a:cxn>
                  <a:cxn ang="0">
                    <a:pos x="0" y="316"/>
                  </a:cxn>
                  <a:cxn ang="0">
                    <a:pos x="0" y="316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2" name="Freeform 126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/>
                <a:ahLst/>
                <a:cxnLst>
                  <a:cxn ang="0">
                    <a:pos x="509" y="236"/>
                  </a:cxn>
                  <a:cxn ang="0">
                    <a:pos x="1419" y="0"/>
                  </a:cxn>
                  <a:cxn ang="0">
                    <a:pos x="1408" y="137"/>
                  </a:cxn>
                  <a:cxn ang="0">
                    <a:pos x="1423" y="251"/>
                  </a:cxn>
                  <a:cxn ang="0">
                    <a:pos x="1534" y="331"/>
                  </a:cxn>
                  <a:cxn ang="0">
                    <a:pos x="115" y="781"/>
                  </a:cxn>
                  <a:cxn ang="0">
                    <a:pos x="40" y="741"/>
                  </a:cxn>
                  <a:cxn ang="0">
                    <a:pos x="0" y="611"/>
                  </a:cxn>
                  <a:cxn ang="0">
                    <a:pos x="55" y="345"/>
                  </a:cxn>
                  <a:cxn ang="0">
                    <a:pos x="109" y="316"/>
                  </a:cxn>
                  <a:cxn ang="0">
                    <a:pos x="245" y="586"/>
                  </a:cxn>
                  <a:cxn ang="0">
                    <a:pos x="316" y="648"/>
                  </a:cxn>
                  <a:cxn ang="0">
                    <a:pos x="325" y="410"/>
                  </a:cxn>
                  <a:cxn ang="0">
                    <a:pos x="409" y="331"/>
                  </a:cxn>
                  <a:cxn ang="0">
                    <a:pos x="577" y="387"/>
                  </a:cxn>
                  <a:cxn ang="0">
                    <a:pos x="509" y="236"/>
                  </a:cxn>
                  <a:cxn ang="0">
                    <a:pos x="509" y="236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3" name="Freeform 127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310" y="199"/>
                  </a:cxn>
                  <a:cxn ang="0">
                    <a:pos x="294" y="264"/>
                  </a:cxn>
                  <a:cxn ang="0">
                    <a:pos x="434" y="210"/>
                  </a:cxn>
                  <a:cxn ang="0">
                    <a:pos x="468" y="0"/>
                  </a:cxn>
                  <a:cxn ang="0">
                    <a:pos x="0" y="229"/>
                  </a:cxn>
                  <a:cxn ang="0">
                    <a:pos x="0" y="229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4" name="Freeform 128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/>
                <a:ahLst/>
                <a:cxnLst>
                  <a:cxn ang="0">
                    <a:pos x="25" y="281"/>
                  </a:cxn>
                  <a:cxn ang="0">
                    <a:pos x="0" y="384"/>
                  </a:cxn>
                  <a:cxn ang="0">
                    <a:pos x="272" y="520"/>
                  </a:cxn>
                  <a:cxn ang="0">
                    <a:pos x="306" y="647"/>
                  </a:cxn>
                  <a:cxn ang="0">
                    <a:pos x="313" y="757"/>
                  </a:cxn>
                  <a:cxn ang="0">
                    <a:pos x="279" y="886"/>
                  </a:cxn>
                  <a:cxn ang="0">
                    <a:pos x="365" y="775"/>
                  </a:cxn>
                  <a:cxn ang="0">
                    <a:pos x="407" y="647"/>
                  </a:cxn>
                  <a:cxn ang="0">
                    <a:pos x="399" y="554"/>
                  </a:cxn>
                  <a:cxn ang="0">
                    <a:pos x="1436" y="920"/>
                  </a:cxn>
                  <a:cxn ang="0">
                    <a:pos x="2915" y="425"/>
                  </a:cxn>
                  <a:cxn ang="0">
                    <a:pos x="2958" y="554"/>
                  </a:cxn>
                  <a:cxn ang="0">
                    <a:pos x="2958" y="698"/>
                  </a:cxn>
                  <a:cxn ang="0">
                    <a:pos x="2856" y="825"/>
                  </a:cxn>
                  <a:cxn ang="0">
                    <a:pos x="2371" y="1026"/>
                  </a:cxn>
                  <a:cxn ang="0">
                    <a:pos x="2345" y="1082"/>
                  </a:cxn>
                  <a:cxn ang="0">
                    <a:pos x="2908" y="868"/>
                  </a:cxn>
                  <a:cxn ang="0">
                    <a:pos x="3019" y="791"/>
                  </a:cxn>
                  <a:cxn ang="0">
                    <a:pos x="3069" y="664"/>
                  </a:cxn>
                  <a:cxn ang="0">
                    <a:pos x="3053" y="493"/>
                  </a:cxn>
                  <a:cxn ang="0">
                    <a:pos x="2976" y="400"/>
                  </a:cxn>
                  <a:cxn ang="0">
                    <a:pos x="2899" y="366"/>
                  </a:cxn>
                  <a:cxn ang="0">
                    <a:pos x="2695" y="459"/>
                  </a:cxn>
                  <a:cxn ang="0">
                    <a:pos x="1470" y="748"/>
                  </a:cxn>
                  <a:cxn ang="0">
                    <a:pos x="282" y="381"/>
                  </a:cxn>
                  <a:cxn ang="0">
                    <a:pos x="1402" y="809"/>
                  </a:cxn>
                  <a:cxn ang="0">
                    <a:pos x="1402" y="852"/>
                  </a:cxn>
                  <a:cxn ang="0">
                    <a:pos x="50" y="357"/>
                  </a:cxn>
                  <a:cxn ang="0">
                    <a:pos x="93" y="315"/>
                  </a:cxn>
                  <a:cxn ang="0">
                    <a:pos x="1597" y="43"/>
                  </a:cxn>
                  <a:cxn ang="0">
                    <a:pos x="2334" y="179"/>
                  </a:cxn>
                  <a:cxn ang="0">
                    <a:pos x="1556" y="0"/>
                  </a:cxn>
                  <a:cxn ang="0">
                    <a:pos x="25" y="281"/>
                  </a:cxn>
                  <a:cxn ang="0">
                    <a:pos x="25" y="281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5" name="Freeform 129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28" y="105"/>
                  </a:cxn>
                  <a:cxn ang="0">
                    <a:pos x="0" y="211"/>
                  </a:cxn>
                  <a:cxn ang="0">
                    <a:pos x="1441" y="960"/>
                  </a:cxn>
                  <a:cxn ang="0">
                    <a:pos x="1840" y="760"/>
                  </a:cxn>
                  <a:cxn ang="0">
                    <a:pos x="1894" y="626"/>
                  </a:cxn>
                  <a:cxn ang="0">
                    <a:pos x="1451" y="799"/>
                  </a:cxn>
                  <a:cxn ang="0">
                    <a:pos x="449" y="338"/>
                  </a:cxn>
                  <a:cxn ang="0">
                    <a:pos x="1401" y="831"/>
                  </a:cxn>
                  <a:cxn ang="0">
                    <a:pos x="1423" y="904"/>
                  </a:cxn>
                  <a:cxn ang="0">
                    <a:pos x="89" y="211"/>
                  </a:cxn>
                  <a:cxn ang="0">
                    <a:pos x="77" y="149"/>
                  </a:cxn>
                  <a:cxn ang="0">
                    <a:pos x="316" y="55"/>
                  </a:cxn>
                  <a:cxn ang="0">
                    <a:pos x="321" y="0"/>
                  </a:cxn>
                  <a:cxn ang="0">
                    <a:pos x="321" y="0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6" name="Freeform 130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082" y="584"/>
                  </a:cxn>
                  <a:cxn ang="0">
                    <a:pos x="1584" y="378"/>
                  </a:cxn>
                  <a:cxn ang="0">
                    <a:pos x="1584" y="335"/>
                  </a:cxn>
                  <a:cxn ang="0">
                    <a:pos x="1200" y="483"/>
                  </a:cxn>
                  <a:cxn ang="0">
                    <a:pos x="1255" y="360"/>
                  </a:cxn>
                  <a:cxn ang="0">
                    <a:pos x="1448" y="282"/>
                  </a:cxn>
                  <a:cxn ang="0">
                    <a:pos x="1239" y="306"/>
                  </a:cxn>
                  <a:cxn ang="0">
                    <a:pos x="1227" y="171"/>
                  </a:cxn>
                  <a:cxn ang="0">
                    <a:pos x="1156" y="22"/>
                  </a:cxn>
                  <a:cxn ang="0">
                    <a:pos x="1106" y="56"/>
                  </a:cxn>
                  <a:cxn ang="0">
                    <a:pos x="1167" y="171"/>
                  </a:cxn>
                  <a:cxn ang="0">
                    <a:pos x="662" y="0"/>
                  </a:cxn>
                  <a:cxn ang="0">
                    <a:pos x="1167" y="249"/>
                  </a:cxn>
                  <a:cxn ang="0">
                    <a:pos x="1181" y="325"/>
                  </a:cxn>
                  <a:cxn ang="0">
                    <a:pos x="1141" y="418"/>
                  </a:cxn>
                  <a:cxn ang="0">
                    <a:pos x="358" y="111"/>
                  </a:cxn>
                  <a:cxn ang="0">
                    <a:pos x="1137" y="466"/>
                  </a:cxn>
                  <a:cxn ang="0">
                    <a:pos x="1082" y="540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7" name="Freeform 131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411" y="256"/>
                  </a:cxn>
                  <a:cxn ang="0">
                    <a:pos x="1109" y="0"/>
                  </a:cxn>
                  <a:cxn ang="0">
                    <a:pos x="626" y="245"/>
                  </a:cxn>
                  <a:cxn ang="0">
                    <a:pos x="709" y="346"/>
                  </a:cxn>
                  <a:cxn ang="0">
                    <a:pos x="709" y="467"/>
                  </a:cxn>
                  <a:cxn ang="0">
                    <a:pos x="643" y="672"/>
                  </a:cxn>
                  <a:cxn ang="0">
                    <a:pos x="554" y="895"/>
                  </a:cxn>
                  <a:cxn ang="0">
                    <a:pos x="550" y="1016"/>
                  </a:cxn>
                  <a:cxn ang="0">
                    <a:pos x="632" y="1199"/>
                  </a:cxn>
                  <a:cxn ang="0">
                    <a:pos x="510" y="1055"/>
                  </a:cxn>
                  <a:cxn ang="0">
                    <a:pos x="494" y="899"/>
                  </a:cxn>
                  <a:cxn ang="0">
                    <a:pos x="588" y="639"/>
                  </a:cxn>
                  <a:cxn ang="0">
                    <a:pos x="660" y="450"/>
                  </a:cxn>
                  <a:cxn ang="0">
                    <a:pos x="550" y="251"/>
                  </a:cxn>
                  <a:cxn ang="0">
                    <a:pos x="244" y="368"/>
                  </a:cxn>
                  <a:cxn ang="0">
                    <a:pos x="272" y="428"/>
                  </a:cxn>
                  <a:cxn ang="0">
                    <a:pos x="294" y="583"/>
                  </a:cxn>
                  <a:cxn ang="0">
                    <a:pos x="266" y="760"/>
                  </a:cxn>
                  <a:cxn ang="0">
                    <a:pos x="222" y="933"/>
                  </a:cxn>
                  <a:cxn ang="0">
                    <a:pos x="206" y="1110"/>
                  </a:cxn>
                  <a:cxn ang="0">
                    <a:pos x="256" y="1283"/>
                  </a:cxn>
                  <a:cxn ang="0">
                    <a:pos x="371" y="1460"/>
                  </a:cxn>
                  <a:cxn ang="0">
                    <a:pos x="250" y="1387"/>
                  </a:cxn>
                  <a:cxn ang="0">
                    <a:pos x="167" y="1199"/>
                  </a:cxn>
                  <a:cxn ang="0">
                    <a:pos x="150" y="989"/>
                  </a:cxn>
                  <a:cxn ang="0">
                    <a:pos x="212" y="716"/>
                  </a:cxn>
                  <a:cxn ang="0">
                    <a:pos x="234" y="551"/>
                  </a:cxn>
                  <a:cxn ang="0">
                    <a:pos x="150" y="390"/>
                  </a:cxn>
                  <a:cxn ang="0">
                    <a:pos x="0" y="378"/>
                  </a:cxn>
                  <a:cxn ang="0">
                    <a:pos x="0" y="378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8" name="Freeform 132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/>
                <a:ahLst/>
                <a:cxnLst>
                  <a:cxn ang="0">
                    <a:pos x="27" y="344"/>
                  </a:cxn>
                  <a:cxn ang="0">
                    <a:pos x="0" y="161"/>
                  </a:cxn>
                  <a:cxn ang="0">
                    <a:pos x="73" y="0"/>
                  </a:cxn>
                  <a:cxn ang="0">
                    <a:pos x="139" y="6"/>
                  </a:cxn>
                  <a:cxn ang="0">
                    <a:pos x="288" y="83"/>
                  </a:cxn>
                  <a:cxn ang="0">
                    <a:pos x="111" y="66"/>
                  </a:cxn>
                  <a:cxn ang="0">
                    <a:pos x="49" y="167"/>
                  </a:cxn>
                  <a:cxn ang="0">
                    <a:pos x="27" y="344"/>
                  </a:cxn>
                  <a:cxn ang="0">
                    <a:pos x="27" y="344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09" name="Freeform 133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/>
                <a:ahLst/>
                <a:cxnLst>
                  <a:cxn ang="0">
                    <a:pos x="66" y="949"/>
                  </a:cxn>
                  <a:cxn ang="0">
                    <a:pos x="576" y="716"/>
                  </a:cxn>
                  <a:cxn ang="0">
                    <a:pos x="695" y="703"/>
                  </a:cxn>
                  <a:cxn ang="0">
                    <a:pos x="781" y="621"/>
                  </a:cxn>
                  <a:cxn ang="0">
                    <a:pos x="859" y="428"/>
                  </a:cxn>
                  <a:cxn ang="0">
                    <a:pos x="825" y="161"/>
                  </a:cxn>
                  <a:cxn ang="0">
                    <a:pos x="700" y="52"/>
                  </a:cxn>
                  <a:cxn ang="0">
                    <a:pos x="478" y="124"/>
                  </a:cxn>
                  <a:cxn ang="0">
                    <a:pos x="661" y="0"/>
                  </a:cxn>
                  <a:cxn ang="0">
                    <a:pos x="781" y="40"/>
                  </a:cxn>
                  <a:cxn ang="0">
                    <a:pos x="881" y="151"/>
                  </a:cxn>
                  <a:cxn ang="0">
                    <a:pos x="908" y="372"/>
                  </a:cxn>
                  <a:cxn ang="0">
                    <a:pos x="897" y="527"/>
                  </a:cxn>
                  <a:cxn ang="0">
                    <a:pos x="794" y="723"/>
                  </a:cxn>
                  <a:cxn ang="0">
                    <a:pos x="726" y="765"/>
                  </a:cxn>
                  <a:cxn ang="0">
                    <a:pos x="604" y="760"/>
                  </a:cxn>
                  <a:cxn ang="0">
                    <a:pos x="0" y="1082"/>
                  </a:cxn>
                  <a:cxn ang="0">
                    <a:pos x="66" y="949"/>
                  </a:cxn>
                  <a:cxn ang="0">
                    <a:pos x="66" y="949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0" name="Freeform 134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99"/>
                  </a:cxn>
                  <a:cxn ang="0">
                    <a:pos x="5" y="321"/>
                  </a:cxn>
                  <a:cxn ang="0">
                    <a:pos x="66" y="448"/>
                  </a:cxn>
                  <a:cxn ang="0">
                    <a:pos x="166" y="482"/>
                  </a:cxn>
                  <a:cxn ang="0">
                    <a:pos x="338" y="625"/>
                  </a:cxn>
                  <a:cxn ang="0">
                    <a:pos x="758" y="915"/>
                  </a:cxn>
                  <a:cxn ang="0">
                    <a:pos x="853" y="931"/>
                  </a:cxn>
                  <a:cxn ang="0">
                    <a:pos x="974" y="997"/>
                  </a:cxn>
                  <a:cxn ang="0">
                    <a:pos x="1014" y="1076"/>
                  </a:cxn>
                  <a:cxn ang="0">
                    <a:pos x="1334" y="1242"/>
                  </a:cxn>
                  <a:cxn ang="0">
                    <a:pos x="1468" y="1259"/>
                  </a:cxn>
                  <a:cxn ang="0">
                    <a:pos x="3257" y="698"/>
                  </a:cxn>
                  <a:cxn ang="0">
                    <a:pos x="3241" y="577"/>
                  </a:cxn>
                  <a:cxn ang="0">
                    <a:pos x="2764" y="426"/>
                  </a:cxn>
                  <a:cxn ang="0">
                    <a:pos x="3207" y="621"/>
                  </a:cxn>
                  <a:cxn ang="0">
                    <a:pos x="1446" y="1174"/>
                  </a:cxn>
                  <a:cxn ang="0">
                    <a:pos x="1334" y="1076"/>
                  </a:cxn>
                  <a:cxn ang="0">
                    <a:pos x="1279" y="931"/>
                  </a:cxn>
                  <a:cxn ang="0">
                    <a:pos x="1324" y="648"/>
                  </a:cxn>
                  <a:cxn ang="0">
                    <a:pos x="1245" y="786"/>
                  </a:cxn>
                  <a:cxn ang="0">
                    <a:pos x="1229" y="931"/>
                  </a:cxn>
                  <a:cxn ang="0">
                    <a:pos x="1279" y="1114"/>
                  </a:cxn>
                  <a:cxn ang="0">
                    <a:pos x="1324" y="1174"/>
                  </a:cxn>
                  <a:cxn ang="0">
                    <a:pos x="1064" y="1048"/>
                  </a:cxn>
                  <a:cxn ang="0">
                    <a:pos x="1014" y="925"/>
                  </a:cxn>
                  <a:cxn ang="0">
                    <a:pos x="1002" y="742"/>
                  </a:cxn>
                  <a:cxn ang="0">
                    <a:pos x="1036" y="615"/>
                  </a:cxn>
                  <a:cxn ang="0">
                    <a:pos x="974" y="710"/>
                  </a:cxn>
                  <a:cxn ang="0">
                    <a:pos x="952" y="842"/>
                  </a:cxn>
                  <a:cxn ang="0">
                    <a:pos x="941" y="921"/>
                  </a:cxn>
                  <a:cxn ang="0">
                    <a:pos x="847" y="859"/>
                  </a:cxn>
                  <a:cxn ang="0">
                    <a:pos x="831" y="698"/>
                  </a:cxn>
                  <a:cxn ang="0">
                    <a:pos x="881" y="510"/>
                  </a:cxn>
                  <a:cxn ang="0">
                    <a:pos x="820" y="593"/>
                  </a:cxn>
                  <a:cxn ang="0">
                    <a:pos x="776" y="720"/>
                  </a:cxn>
                  <a:cxn ang="0">
                    <a:pos x="776" y="853"/>
                  </a:cxn>
                  <a:cxn ang="0">
                    <a:pos x="183" y="442"/>
                  </a:cxn>
                  <a:cxn ang="0">
                    <a:pos x="177" y="321"/>
                  </a:cxn>
                  <a:cxn ang="0">
                    <a:pos x="183" y="221"/>
                  </a:cxn>
                  <a:cxn ang="0">
                    <a:pos x="132" y="287"/>
                  </a:cxn>
                  <a:cxn ang="0">
                    <a:pos x="104" y="394"/>
                  </a:cxn>
                  <a:cxn ang="0">
                    <a:pos x="44" y="282"/>
                  </a:cxn>
                  <a:cxn ang="0">
                    <a:pos x="44" y="121"/>
                  </a:cxn>
                  <a:cxn ang="0">
                    <a:pos x="149" y="54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1" name="Freeform 135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78" y="50"/>
                  </a:cxn>
                  <a:cxn ang="0">
                    <a:pos x="46" y="138"/>
                  </a:cxn>
                  <a:cxn ang="0">
                    <a:pos x="0" y="350"/>
                  </a:cxn>
                  <a:cxn ang="0">
                    <a:pos x="46" y="454"/>
                  </a:cxn>
                  <a:cxn ang="0">
                    <a:pos x="300" y="372"/>
                  </a:cxn>
                  <a:cxn ang="0">
                    <a:pos x="239" y="310"/>
                  </a:cxn>
                  <a:cxn ang="0">
                    <a:pos x="78" y="355"/>
                  </a:cxn>
                  <a:cxn ang="0">
                    <a:pos x="84" y="183"/>
                  </a:cxn>
                  <a:cxn ang="0">
                    <a:pos x="156" y="122"/>
                  </a:cxn>
                  <a:cxn ang="0">
                    <a:pos x="145" y="0"/>
                  </a:cxn>
                  <a:cxn ang="0">
                    <a:pos x="145" y="0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2" name="Freeform 136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/>
                <a:ahLst/>
                <a:cxnLst>
                  <a:cxn ang="0">
                    <a:pos x="10" y="99"/>
                  </a:cxn>
                  <a:cxn ang="0">
                    <a:pos x="470" y="0"/>
                  </a:cxn>
                  <a:cxn ang="0">
                    <a:pos x="0" y="161"/>
                  </a:cxn>
                  <a:cxn ang="0">
                    <a:pos x="10" y="99"/>
                  </a:cxn>
                  <a:cxn ang="0">
                    <a:pos x="10" y="9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3" name="Freeform 137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0" y="37"/>
                  </a:cxn>
                  <a:cxn ang="0">
                    <a:pos x="7" y="126"/>
                  </a:cxn>
                  <a:cxn ang="0">
                    <a:pos x="770" y="1337"/>
                  </a:cxn>
                  <a:cxn ang="0">
                    <a:pos x="2809" y="1107"/>
                  </a:cxn>
                  <a:cxn ang="0">
                    <a:pos x="2903" y="1151"/>
                  </a:cxn>
                  <a:cxn ang="0">
                    <a:pos x="2957" y="1237"/>
                  </a:cxn>
                  <a:cxn ang="0">
                    <a:pos x="2892" y="1419"/>
                  </a:cxn>
                  <a:cxn ang="0">
                    <a:pos x="2554" y="1482"/>
                  </a:cxn>
                  <a:cxn ang="0">
                    <a:pos x="2906" y="1482"/>
                  </a:cxn>
                  <a:cxn ang="0">
                    <a:pos x="3052" y="1259"/>
                  </a:cxn>
                  <a:cxn ang="0">
                    <a:pos x="3044" y="1078"/>
                  </a:cxn>
                  <a:cxn ang="0">
                    <a:pos x="2980" y="994"/>
                  </a:cxn>
                  <a:cxn ang="0">
                    <a:pos x="2626" y="1041"/>
                  </a:cxn>
                  <a:cxn ang="0">
                    <a:pos x="2561" y="1069"/>
                  </a:cxn>
                  <a:cxn ang="0">
                    <a:pos x="2484" y="1041"/>
                  </a:cxn>
                  <a:cxn ang="0">
                    <a:pos x="881" y="1230"/>
                  </a:cxn>
                  <a:cxn ang="0">
                    <a:pos x="384" y="532"/>
                  </a:cxn>
                  <a:cxn ang="0">
                    <a:pos x="827" y="1236"/>
                  </a:cxn>
                  <a:cxn ang="0">
                    <a:pos x="787" y="1295"/>
                  </a:cxn>
                  <a:cxn ang="0">
                    <a:pos x="31" y="70"/>
                  </a:cxn>
                  <a:cxn ang="0">
                    <a:pos x="224" y="37"/>
                  </a:cxn>
                  <a:cxn ang="0">
                    <a:pos x="243" y="0"/>
                  </a:cxn>
                  <a:cxn ang="0">
                    <a:pos x="243" y="0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4" name="Freeform 138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2" y="95"/>
                  </a:cxn>
                  <a:cxn ang="0">
                    <a:pos x="66" y="175"/>
                  </a:cxn>
                  <a:cxn ang="0">
                    <a:pos x="38" y="228"/>
                  </a:cxn>
                  <a:cxn ang="0">
                    <a:pos x="0" y="256"/>
                  </a:cxn>
                  <a:cxn ang="0">
                    <a:pos x="143" y="527"/>
                  </a:cxn>
                  <a:cxn ang="0">
                    <a:pos x="547" y="1281"/>
                  </a:cxn>
                  <a:cxn ang="0">
                    <a:pos x="249" y="604"/>
                  </a:cxn>
                  <a:cxn ang="0">
                    <a:pos x="66" y="256"/>
                  </a:cxn>
                  <a:cxn ang="0">
                    <a:pos x="243" y="465"/>
                  </a:cxn>
                  <a:cxn ang="0">
                    <a:pos x="104" y="189"/>
                  </a:cxn>
                  <a:cxn ang="0">
                    <a:pos x="143" y="89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5" name="Freeform 139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120" y="62"/>
                  </a:cxn>
                  <a:cxn ang="0">
                    <a:pos x="12" y="85"/>
                  </a:cxn>
                  <a:cxn ang="0">
                    <a:pos x="0" y="157"/>
                  </a:cxn>
                  <a:cxn ang="0">
                    <a:pos x="445" y="993"/>
                  </a:cxn>
                  <a:cxn ang="0">
                    <a:pos x="635" y="1467"/>
                  </a:cxn>
                  <a:cxn ang="0">
                    <a:pos x="2530" y="1233"/>
                  </a:cxn>
                  <a:cxn ang="0">
                    <a:pos x="2601" y="1210"/>
                  </a:cxn>
                  <a:cxn ang="0">
                    <a:pos x="2702" y="1244"/>
                  </a:cxn>
                  <a:cxn ang="0">
                    <a:pos x="3045" y="1198"/>
                  </a:cxn>
                  <a:cxn ang="0">
                    <a:pos x="3199" y="1056"/>
                  </a:cxn>
                  <a:cxn ang="0">
                    <a:pos x="3277" y="706"/>
                  </a:cxn>
                  <a:cxn ang="0">
                    <a:pos x="3223" y="456"/>
                  </a:cxn>
                  <a:cxn ang="0">
                    <a:pos x="2982" y="245"/>
                  </a:cxn>
                  <a:cxn ang="0">
                    <a:pos x="2511" y="363"/>
                  </a:cxn>
                  <a:cxn ang="0">
                    <a:pos x="2933" y="371"/>
                  </a:cxn>
                  <a:cxn ang="0">
                    <a:pos x="3115" y="510"/>
                  </a:cxn>
                  <a:cxn ang="0">
                    <a:pos x="3196" y="631"/>
                  </a:cxn>
                  <a:cxn ang="0">
                    <a:pos x="3202" y="811"/>
                  </a:cxn>
                  <a:cxn ang="0">
                    <a:pos x="3134" y="1027"/>
                  </a:cxn>
                  <a:cxn ang="0">
                    <a:pos x="3047" y="1124"/>
                  </a:cxn>
                  <a:cxn ang="0">
                    <a:pos x="2769" y="1161"/>
                  </a:cxn>
                  <a:cxn ang="0">
                    <a:pos x="2645" y="1121"/>
                  </a:cxn>
                  <a:cxn ang="0">
                    <a:pos x="2477" y="1205"/>
                  </a:cxn>
                  <a:cxn ang="0">
                    <a:pos x="688" y="1360"/>
                  </a:cxn>
                  <a:cxn ang="0">
                    <a:pos x="53" y="107"/>
                  </a:cxn>
                  <a:cxn ang="0">
                    <a:pos x="270" y="41"/>
                  </a:cxn>
                  <a:cxn ang="0">
                    <a:pos x="256" y="0"/>
                  </a:cxn>
                  <a:cxn ang="0">
                    <a:pos x="256" y="0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6" name="Freeform 140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133" y="366"/>
                  </a:cxn>
                  <a:cxn ang="0">
                    <a:pos x="193" y="256"/>
                  </a:cxn>
                  <a:cxn ang="0">
                    <a:pos x="177" y="123"/>
                  </a:cxn>
                  <a:cxn ang="0">
                    <a:pos x="1202" y="0"/>
                  </a:cxn>
                  <a:cxn ang="0">
                    <a:pos x="288" y="157"/>
                  </a:cxn>
                  <a:cxn ang="0">
                    <a:pos x="248" y="267"/>
                  </a:cxn>
                  <a:cxn ang="0">
                    <a:pos x="1030" y="223"/>
                  </a:cxn>
                  <a:cxn ang="0">
                    <a:pos x="232" y="340"/>
                  </a:cxn>
                  <a:cxn ang="0">
                    <a:pos x="187" y="384"/>
                  </a:cxn>
                  <a:cxn ang="0">
                    <a:pos x="143" y="411"/>
                  </a:cxn>
                  <a:cxn ang="0">
                    <a:pos x="1656" y="328"/>
                  </a:cxn>
                  <a:cxn ang="0">
                    <a:pos x="0" y="489"/>
                  </a:cxn>
                  <a:cxn ang="0">
                    <a:pos x="0" y="489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7" name="Freeform 141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0" y="15"/>
                  </a:cxn>
                  <a:cxn ang="0">
                    <a:pos x="221" y="332"/>
                  </a:cxn>
                  <a:cxn ang="0">
                    <a:pos x="759" y="291"/>
                  </a:cxn>
                  <a:cxn ang="0">
                    <a:pos x="700" y="251"/>
                  </a:cxn>
                  <a:cxn ang="0">
                    <a:pos x="261" y="266"/>
                  </a:cxn>
                  <a:cxn ang="0">
                    <a:pos x="145" y="71"/>
                  </a:cxn>
                  <a:cxn ang="0">
                    <a:pos x="360" y="19"/>
                  </a:cxn>
                  <a:cxn ang="0">
                    <a:pos x="292" y="0"/>
                  </a:cxn>
                  <a:cxn ang="0">
                    <a:pos x="292" y="0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8" name="Freeform 142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13" y="71"/>
                  </a:cxn>
                  <a:cxn ang="0">
                    <a:pos x="337" y="42"/>
                  </a:cxn>
                  <a:cxn ang="0">
                    <a:pos x="558" y="13"/>
                  </a:cxn>
                  <a:cxn ang="0">
                    <a:pos x="657" y="0"/>
                  </a:cxn>
                  <a:cxn ang="0">
                    <a:pos x="164" y="17"/>
                  </a:cxn>
                  <a:cxn ang="0">
                    <a:pos x="0" y="84"/>
                  </a:cxn>
                  <a:cxn ang="0">
                    <a:pos x="0" y="84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19" name="Freeform 143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/>
                <a:ahLst/>
                <a:cxnLst>
                  <a:cxn ang="0">
                    <a:pos x="1825" y="97"/>
                  </a:cxn>
                  <a:cxn ang="0">
                    <a:pos x="1527" y="47"/>
                  </a:cxn>
                  <a:cxn ang="0">
                    <a:pos x="1472" y="4"/>
                  </a:cxn>
                  <a:cxn ang="0">
                    <a:pos x="1391" y="0"/>
                  </a:cxn>
                  <a:cxn ang="0">
                    <a:pos x="0" y="308"/>
                  </a:cxn>
                  <a:cxn ang="0">
                    <a:pos x="451" y="451"/>
                  </a:cxn>
                  <a:cxn ang="0">
                    <a:pos x="1628" y="153"/>
                  </a:cxn>
                  <a:cxn ang="0">
                    <a:pos x="433" y="385"/>
                  </a:cxn>
                  <a:cxn ang="0">
                    <a:pos x="310" y="305"/>
                  </a:cxn>
                  <a:cxn ang="0">
                    <a:pos x="1400" y="42"/>
                  </a:cxn>
                  <a:cxn ang="0">
                    <a:pos x="1476" y="63"/>
                  </a:cxn>
                  <a:cxn ang="0">
                    <a:pos x="1825" y="97"/>
                  </a:cxn>
                  <a:cxn ang="0">
                    <a:pos x="1825" y="97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0" name="Freeform 144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/>
                <a:ahLst/>
                <a:cxnLst>
                  <a:cxn ang="0">
                    <a:pos x="0" y="382"/>
                  </a:cxn>
                  <a:cxn ang="0">
                    <a:pos x="272" y="118"/>
                  </a:cxn>
                  <a:cxn ang="0">
                    <a:pos x="663" y="0"/>
                  </a:cxn>
                  <a:cxn ang="0">
                    <a:pos x="945" y="118"/>
                  </a:cxn>
                  <a:cxn ang="0">
                    <a:pos x="0" y="382"/>
                  </a:cxn>
                  <a:cxn ang="0">
                    <a:pos x="0" y="382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1" name="Freeform 145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/>
                <a:ahLst/>
                <a:cxnLst>
                  <a:cxn ang="0">
                    <a:pos x="939" y="0"/>
                  </a:cxn>
                  <a:cxn ang="0">
                    <a:pos x="1648" y="189"/>
                  </a:cxn>
                  <a:cxn ang="0">
                    <a:pos x="1682" y="300"/>
                  </a:cxn>
                  <a:cxn ang="0">
                    <a:pos x="1338" y="417"/>
                  </a:cxn>
                  <a:cxn ang="0">
                    <a:pos x="1293" y="505"/>
                  </a:cxn>
                  <a:cxn ang="0">
                    <a:pos x="1316" y="605"/>
                  </a:cxn>
                  <a:cxn ang="0">
                    <a:pos x="1366" y="678"/>
                  </a:cxn>
                  <a:cxn ang="0">
                    <a:pos x="1465" y="732"/>
                  </a:cxn>
                  <a:cxn ang="0">
                    <a:pos x="0" y="1174"/>
                  </a:cxn>
                  <a:cxn ang="0">
                    <a:pos x="1348" y="716"/>
                  </a:cxn>
                  <a:cxn ang="0">
                    <a:pos x="1259" y="662"/>
                  </a:cxn>
                  <a:cxn ang="0">
                    <a:pos x="828" y="755"/>
                  </a:cxn>
                  <a:cxn ang="0">
                    <a:pos x="1237" y="600"/>
                  </a:cxn>
                  <a:cxn ang="0">
                    <a:pos x="1243" y="473"/>
                  </a:cxn>
                  <a:cxn ang="0">
                    <a:pos x="368" y="666"/>
                  </a:cxn>
                  <a:cxn ang="0">
                    <a:pos x="346" y="573"/>
                  </a:cxn>
                  <a:cxn ang="0">
                    <a:pos x="1642" y="226"/>
                  </a:cxn>
                  <a:cxn ang="0">
                    <a:pos x="982" y="68"/>
                  </a:cxn>
                  <a:cxn ang="0">
                    <a:pos x="474" y="235"/>
                  </a:cxn>
                  <a:cxn ang="0">
                    <a:pos x="939" y="0"/>
                  </a:cxn>
                  <a:cxn ang="0">
                    <a:pos x="939" y="0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2" name="Freeform 146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297" y="121"/>
                  </a:cxn>
                  <a:cxn ang="0">
                    <a:pos x="0" y="141"/>
                  </a:cxn>
                  <a:cxn ang="0">
                    <a:pos x="169" y="88"/>
                  </a:cxn>
                  <a:cxn ang="0">
                    <a:pos x="129" y="13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723" name="Group 147"/>
            <p:cNvGrpSpPr>
              <a:grpSpLocks/>
            </p:cNvGrpSpPr>
            <p:nvPr/>
          </p:nvGrpSpPr>
          <p:grpSpPr bwMode="auto">
            <a:xfrm>
              <a:off x="2160" y="3024"/>
              <a:ext cx="1207" cy="791"/>
              <a:chOff x="2880" y="2118"/>
              <a:chExt cx="1207" cy="1073"/>
            </a:xfrm>
          </p:grpSpPr>
          <p:sp>
            <p:nvSpPr>
              <p:cNvPr id="24724" name="Freeform 148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4" y="307"/>
                  </a:cxn>
                  <a:cxn ang="0">
                    <a:pos x="10" y="530"/>
                  </a:cxn>
                  <a:cxn ang="0">
                    <a:pos x="364" y="818"/>
                  </a:cxn>
                  <a:cxn ang="0">
                    <a:pos x="0" y="1593"/>
                  </a:cxn>
                  <a:cxn ang="0">
                    <a:pos x="560" y="2741"/>
                  </a:cxn>
                  <a:cxn ang="0">
                    <a:pos x="1750" y="2587"/>
                  </a:cxn>
                  <a:cxn ang="0">
                    <a:pos x="2566" y="1882"/>
                  </a:cxn>
                  <a:cxn ang="0">
                    <a:pos x="1775" y="222"/>
                  </a:cxn>
                  <a:cxn ang="0">
                    <a:pos x="92" y="0"/>
                  </a:cxn>
                  <a:cxn ang="0">
                    <a:pos x="92" y="0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5" name="Freeform 149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48"/>
                  </a:cxn>
                  <a:cxn ang="0">
                    <a:pos x="37" y="135"/>
                  </a:cxn>
                  <a:cxn ang="0">
                    <a:pos x="582" y="978"/>
                  </a:cxn>
                  <a:cxn ang="0">
                    <a:pos x="339" y="126"/>
                  </a:cxn>
                  <a:cxn ang="0">
                    <a:pos x="300" y="0"/>
                  </a:cxn>
                  <a:cxn ang="0">
                    <a:pos x="300" y="0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6" name="Freeform 150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0" y="93"/>
                  </a:cxn>
                  <a:cxn ang="0">
                    <a:pos x="656" y="1374"/>
                  </a:cxn>
                  <a:cxn ang="0">
                    <a:pos x="1445" y="1331"/>
                  </a:cxn>
                  <a:cxn ang="0">
                    <a:pos x="719" y="1182"/>
                  </a:cxn>
                  <a:cxn ang="0">
                    <a:pos x="204" y="156"/>
                  </a:cxn>
                  <a:cxn ang="0">
                    <a:pos x="247" y="0"/>
                  </a:cxn>
                  <a:cxn ang="0">
                    <a:pos x="247" y="0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7" name="Freeform 151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/>
                <a:ahLst/>
                <a:cxnLst>
                  <a:cxn ang="0">
                    <a:pos x="1463" y="0"/>
                  </a:cxn>
                  <a:cxn ang="0">
                    <a:pos x="20" y="275"/>
                  </a:cxn>
                  <a:cxn ang="0">
                    <a:pos x="0" y="335"/>
                  </a:cxn>
                  <a:cxn ang="0">
                    <a:pos x="1389" y="855"/>
                  </a:cxn>
                  <a:cxn ang="0">
                    <a:pos x="1694" y="731"/>
                  </a:cxn>
                  <a:cxn ang="0">
                    <a:pos x="845" y="455"/>
                  </a:cxn>
                  <a:cxn ang="0">
                    <a:pos x="1509" y="75"/>
                  </a:cxn>
                  <a:cxn ang="0">
                    <a:pos x="1463" y="0"/>
                  </a:cxn>
                  <a:cxn ang="0">
                    <a:pos x="1463" y="0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8" name="Freeform 152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101"/>
                  </a:cxn>
                  <a:cxn ang="0">
                    <a:pos x="0" y="172"/>
                  </a:cxn>
                  <a:cxn ang="0">
                    <a:pos x="1349" y="816"/>
                  </a:cxn>
                  <a:cxn ang="0">
                    <a:pos x="1779" y="687"/>
                  </a:cxn>
                  <a:cxn ang="0">
                    <a:pos x="1806" y="570"/>
                  </a:cxn>
                  <a:cxn ang="0">
                    <a:pos x="1574" y="551"/>
                  </a:cxn>
                  <a:cxn ang="0">
                    <a:pos x="1344" y="636"/>
                  </a:cxn>
                  <a:cxn ang="0">
                    <a:pos x="207" y="129"/>
                  </a:cxn>
                  <a:cxn ang="0">
                    <a:pos x="241" y="0"/>
                  </a:cxn>
                  <a:cxn ang="0">
                    <a:pos x="241" y="0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29" name="Freeform 153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/>
                <a:ahLst/>
                <a:cxnLst>
                  <a:cxn ang="0">
                    <a:pos x="6" y="59"/>
                  </a:cxn>
                  <a:cxn ang="0">
                    <a:pos x="0" y="180"/>
                  </a:cxn>
                  <a:cxn ang="0">
                    <a:pos x="10" y="314"/>
                  </a:cxn>
                  <a:cxn ang="0">
                    <a:pos x="78" y="384"/>
                  </a:cxn>
                  <a:cxn ang="0">
                    <a:pos x="226" y="419"/>
                  </a:cxn>
                  <a:cxn ang="0">
                    <a:pos x="805" y="844"/>
                  </a:cxn>
                  <a:cxn ang="0">
                    <a:pos x="1060" y="1040"/>
                  </a:cxn>
                  <a:cxn ang="0">
                    <a:pos x="1244" y="1080"/>
                  </a:cxn>
                  <a:cxn ang="0">
                    <a:pos x="1219" y="835"/>
                  </a:cxn>
                  <a:cxn ang="0">
                    <a:pos x="1360" y="465"/>
                  </a:cxn>
                  <a:cxn ang="0">
                    <a:pos x="1075" y="450"/>
                  </a:cxn>
                  <a:cxn ang="0">
                    <a:pos x="50" y="0"/>
                  </a:cxn>
                  <a:cxn ang="0">
                    <a:pos x="6" y="59"/>
                  </a:cxn>
                  <a:cxn ang="0">
                    <a:pos x="6" y="59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0" name="Freeform 154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53" y="273"/>
                  </a:cxn>
                  <a:cxn ang="0">
                    <a:pos x="191" y="238"/>
                  </a:cxn>
                  <a:cxn ang="0">
                    <a:pos x="281" y="216"/>
                  </a:cxn>
                  <a:cxn ang="0">
                    <a:pos x="383" y="190"/>
                  </a:cxn>
                  <a:cxn ang="0">
                    <a:pos x="490" y="165"/>
                  </a:cxn>
                  <a:cxn ang="0">
                    <a:pos x="602" y="139"/>
                  </a:cxn>
                  <a:cxn ang="0">
                    <a:pos x="715" y="112"/>
                  </a:cxn>
                  <a:cxn ang="0">
                    <a:pos x="822" y="87"/>
                  </a:cxn>
                  <a:cxn ang="0">
                    <a:pos x="924" y="64"/>
                  </a:cxn>
                  <a:cxn ang="0">
                    <a:pos x="1014" y="43"/>
                  </a:cxn>
                  <a:cxn ang="0">
                    <a:pos x="1150" y="12"/>
                  </a:cxn>
                  <a:cxn ang="0">
                    <a:pos x="1202" y="0"/>
                  </a:cxn>
                  <a:cxn ang="0">
                    <a:pos x="1646" y="75"/>
                  </a:cxn>
                  <a:cxn ang="0">
                    <a:pos x="158" y="390"/>
                  </a:cxn>
                  <a:cxn ang="0">
                    <a:pos x="0" y="292"/>
                  </a:cxn>
                  <a:cxn ang="0">
                    <a:pos x="0" y="292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1" name="Freeform 155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259" y="21"/>
                  </a:cxn>
                  <a:cxn ang="0">
                    <a:pos x="135" y="241"/>
                  </a:cxn>
                  <a:cxn ang="0">
                    <a:pos x="110" y="417"/>
                  </a:cxn>
                  <a:cxn ang="0">
                    <a:pos x="0" y="350"/>
                  </a:cxn>
                  <a:cxn ang="0">
                    <a:pos x="25" y="8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2" name="Freeform 156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4" y="0"/>
                  </a:cxn>
                  <a:cxn ang="0">
                    <a:pos x="423" y="201"/>
                  </a:cxn>
                  <a:cxn ang="0">
                    <a:pos x="44" y="247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3" name="Freeform 157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/>
                <a:ahLst/>
                <a:cxnLst>
                  <a:cxn ang="0">
                    <a:pos x="155" y="301"/>
                  </a:cxn>
                  <a:cxn ang="0">
                    <a:pos x="129" y="450"/>
                  </a:cxn>
                  <a:cxn ang="0">
                    <a:pos x="0" y="601"/>
                  </a:cxn>
                  <a:cxn ang="0">
                    <a:pos x="563" y="751"/>
                  </a:cxn>
                  <a:cxn ang="0">
                    <a:pos x="1684" y="647"/>
                  </a:cxn>
                  <a:cxn ang="0">
                    <a:pos x="1763" y="616"/>
                  </a:cxn>
                  <a:cxn ang="0">
                    <a:pos x="1913" y="647"/>
                  </a:cxn>
                  <a:cxn ang="0">
                    <a:pos x="2042" y="630"/>
                  </a:cxn>
                  <a:cxn ang="0">
                    <a:pos x="2187" y="607"/>
                  </a:cxn>
                  <a:cxn ang="0">
                    <a:pos x="2221" y="580"/>
                  </a:cxn>
                  <a:cxn ang="0">
                    <a:pos x="2276" y="534"/>
                  </a:cxn>
                  <a:cxn ang="0">
                    <a:pos x="2326" y="490"/>
                  </a:cxn>
                  <a:cxn ang="0">
                    <a:pos x="2348" y="471"/>
                  </a:cxn>
                  <a:cxn ang="0">
                    <a:pos x="2378" y="186"/>
                  </a:cxn>
                  <a:cxn ang="0">
                    <a:pos x="2218" y="0"/>
                  </a:cxn>
                  <a:cxn ang="0">
                    <a:pos x="1439" y="140"/>
                  </a:cxn>
                  <a:cxn ang="0">
                    <a:pos x="155" y="301"/>
                  </a:cxn>
                  <a:cxn ang="0">
                    <a:pos x="155" y="301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4" name="Freeform 158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4" y="0"/>
                  </a:cxn>
                  <a:cxn ang="0">
                    <a:pos x="205" y="184"/>
                  </a:cxn>
                  <a:cxn ang="0">
                    <a:pos x="306" y="212"/>
                  </a:cxn>
                  <a:cxn ang="0">
                    <a:pos x="880" y="630"/>
                  </a:cxn>
                  <a:cxn ang="0">
                    <a:pos x="669" y="680"/>
                  </a:cxn>
                  <a:cxn ang="0">
                    <a:pos x="809" y="936"/>
                  </a:cxn>
                  <a:cxn ang="0">
                    <a:pos x="1284" y="885"/>
                  </a:cxn>
                  <a:cxn ang="0">
                    <a:pos x="1594" y="980"/>
                  </a:cxn>
                  <a:cxn ang="0">
                    <a:pos x="2453" y="705"/>
                  </a:cxn>
                  <a:cxn ang="0">
                    <a:pos x="2883" y="730"/>
                  </a:cxn>
                  <a:cxn ang="0">
                    <a:pos x="3063" y="970"/>
                  </a:cxn>
                  <a:cxn ang="0">
                    <a:pos x="3014" y="1427"/>
                  </a:cxn>
                  <a:cxn ang="0">
                    <a:pos x="2858" y="1555"/>
                  </a:cxn>
                  <a:cxn ang="0">
                    <a:pos x="2537" y="1614"/>
                  </a:cxn>
                  <a:cxn ang="0">
                    <a:pos x="2388" y="1581"/>
                  </a:cxn>
                  <a:cxn ang="0">
                    <a:pos x="2269" y="1620"/>
                  </a:cxn>
                  <a:cxn ang="0">
                    <a:pos x="1115" y="1730"/>
                  </a:cxn>
                  <a:cxn ang="0">
                    <a:pos x="561" y="1594"/>
                  </a:cxn>
                  <a:cxn ang="0">
                    <a:pos x="964" y="1535"/>
                  </a:cxn>
                  <a:cxn ang="0">
                    <a:pos x="2554" y="1409"/>
                  </a:cxn>
                  <a:cxn ang="0">
                    <a:pos x="2808" y="1395"/>
                  </a:cxn>
                  <a:cxn ang="0">
                    <a:pos x="2908" y="1160"/>
                  </a:cxn>
                  <a:cxn ang="0">
                    <a:pos x="2892" y="1133"/>
                  </a:cxn>
                  <a:cxn ang="0">
                    <a:pos x="2855" y="1074"/>
                  </a:cxn>
                  <a:cxn ang="0">
                    <a:pos x="2834" y="1042"/>
                  </a:cxn>
                  <a:cxn ang="0">
                    <a:pos x="2815" y="1012"/>
                  </a:cxn>
                  <a:cxn ang="0">
                    <a:pos x="2788" y="980"/>
                  </a:cxn>
                  <a:cxn ang="0">
                    <a:pos x="2536" y="1006"/>
                  </a:cxn>
                  <a:cxn ang="0">
                    <a:pos x="2372" y="1029"/>
                  </a:cxn>
                  <a:cxn ang="0">
                    <a:pos x="2298" y="1040"/>
                  </a:cxn>
                  <a:cxn ang="0">
                    <a:pos x="784" y="1215"/>
                  </a:cxn>
                  <a:cxn ang="0">
                    <a:pos x="703" y="1237"/>
                  </a:cxn>
                  <a:cxn ang="0">
                    <a:pos x="0" y="119"/>
                  </a:cxn>
                  <a:cxn ang="0">
                    <a:pos x="459" y="710"/>
                  </a:cxn>
                  <a:cxn ang="0">
                    <a:pos x="15" y="29"/>
                  </a:cxn>
                  <a:cxn ang="0">
                    <a:pos x="15" y="29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5" name="Freeform 159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423" y="161"/>
                  </a:cxn>
                  <a:cxn ang="0">
                    <a:pos x="593" y="142"/>
                  </a:cxn>
                  <a:cxn ang="0">
                    <a:pos x="519" y="68"/>
                  </a:cxn>
                  <a:cxn ang="0">
                    <a:pos x="546" y="0"/>
                  </a:cxn>
                  <a:cxn ang="0">
                    <a:pos x="380" y="29"/>
                  </a:cxn>
                  <a:cxn ang="0">
                    <a:pos x="155" y="124"/>
                  </a:cxn>
                  <a:cxn ang="0">
                    <a:pos x="0" y="178"/>
                  </a:cxn>
                  <a:cxn ang="0">
                    <a:pos x="0" y="178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6" name="Freeform 160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/>
                <a:ahLst/>
                <a:cxnLst>
                  <a:cxn ang="0">
                    <a:pos x="9" y="420"/>
                  </a:cxn>
                  <a:cxn ang="0">
                    <a:pos x="0" y="266"/>
                  </a:cxn>
                  <a:cxn ang="0">
                    <a:pos x="59" y="96"/>
                  </a:cxn>
                  <a:cxn ang="0">
                    <a:pos x="109" y="0"/>
                  </a:cxn>
                  <a:cxn ang="0">
                    <a:pos x="264" y="81"/>
                  </a:cxn>
                  <a:cxn ang="0">
                    <a:pos x="214" y="106"/>
                  </a:cxn>
                  <a:cxn ang="0">
                    <a:pos x="119" y="131"/>
                  </a:cxn>
                  <a:cxn ang="0">
                    <a:pos x="73" y="245"/>
                  </a:cxn>
                  <a:cxn ang="0">
                    <a:pos x="73" y="366"/>
                  </a:cxn>
                  <a:cxn ang="0">
                    <a:pos x="144" y="477"/>
                  </a:cxn>
                  <a:cxn ang="0">
                    <a:pos x="9" y="420"/>
                  </a:cxn>
                  <a:cxn ang="0">
                    <a:pos x="9" y="420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7" name="Freeform 161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1110" y="0"/>
                  </a:cxn>
                  <a:cxn ang="0">
                    <a:pos x="1255" y="31"/>
                  </a:cxn>
                  <a:cxn ang="0">
                    <a:pos x="269" y="309"/>
                  </a:cxn>
                  <a:cxn ang="0">
                    <a:pos x="1385" y="121"/>
                  </a:cxn>
                  <a:cxn ang="0">
                    <a:pos x="291" y="496"/>
                  </a:cxn>
                  <a:cxn ang="0">
                    <a:pos x="0" y="297"/>
                  </a:cxn>
                  <a:cxn ang="0">
                    <a:pos x="0" y="297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8" name="Freeform 162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87" y="0"/>
                  </a:cxn>
                  <a:cxn ang="0">
                    <a:pos x="428" y="131"/>
                  </a:cxn>
                  <a:cxn ang="0">
                    <a:pos x="595" y="251"/>
                  </a:cxn>
                  <a:cxn ang="0">
                    <a:pos x="490" y="269"/>
                  </a:cxn>
                  <a:cxn ang="0">
                    <a:pos x="375" y="193"/>
                  </a:cxn>
                  <a:cxn ang="0">
                    <a:pos x="291" y="109"/>
                  </a:cxn>
                  <a:cxn ang="0">
                    <a:pos x="155" y="94"/>
                  </a:cxn>
                  <a:cxn ang="0">
                    <a:pos x="140" y="30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39" name="Freeform 163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/>
                <a:ahLst/>
                <a:cxnLst>
                  <a:cxn ang="0">
                    <a:pos x="71" y="96"/>
                  </a:cxn>
                  <a:cxn ang="0">
                    <a:pos x="362" y="0"/>
                  </a:cxn>
                  <a:cxn ang="0">
                    <a:pos x="452" y="110"/>
                  </a:cxn>
                  <a:cxn ang="0">
                    <a:pos x="322" y="776"/>
                  </a:cxn>
                  <a:cxn ang="0">
                    <a:pos x="186" y="896"/>
                  </a:cxn>
                  <a:cxn ang="0">
                    <a:pos x="182" y="1211"/>
                  </a:cxn>
                  <a:cxn ang="0">
                    <a:pos x="71" y="1086"/>
                  </a:cxn>
                  <a:cxn ang="0">
                    <a:pos x="49" y="941"/>
                  </a:cxn>
                  <a:cxn ang="0">
                    <a:pos x="27" y="841"/>
                  </a:cxn>
                  <a:cxn ang="0">
                    <a:pos x="5" y="794"/>
                  </a:cxn>
                  <a:cxn ang="0">
                    <a:pos x="0" y="772"/>
                  </a:cxn>
                  <a:cxn ang="0">
                    <a:pos x="5" y="716"/>
                  </a:cxn>
                  <a:cxn ang="0">
                    <a:pos x="30" y="549"/>
                  </a:cxn>
                  <a:cxn ang="0">
                    <a:pos x="61" y="382"/>
                  </a:cxn>
                  <a:cxn ang="0">
                    <a:pos x="77" y="305"/>
                  </a:cxn>
                  <a:cxn ang="0">
                    <a:pos x="37" y="121"/>
                  </a:cxn>
                  <a:cxn ang="0">
                    <a:pos x="71" y="96"/>
                  </a:cxn>
                  <a:cxn ang="0">
                    <a:pos x="71" y="96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0" name="Freeform 164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369" y="0"/>
                  </a:cxn>
                  <a:cxn ang="0">
                    <a:pos x="474" y="214"/>
                  </a:cxn>
                  <a:cxn ang="0">
                    <a:pos x="310" y="689"/>
                  </a:cxn>
                  <a:cxn ang="0">
                    <a:pos x="434" y="1005"/>
                  </a:cxn>
                  <a:cxn ang="0">
                    <a:pos x="230" y="959"/>
                  </a:cxn>
                  <a:cxn ang="0">
                    <a:pos x="140" y="1290"/>
                  </a:cxn>
                  <a:cxn ang="0">
                    <a:pos x="57" y="1026"/>
                  </a:cxn>
                  <a:cxn ang="0">
                    <a:pos x="15" y="779"/>
                  </a:cxn>
                  <a:cxn ang="0">
                    <a:pos x="90" y="509"/>
                  </a:cxn>
                  <a:cxn ang="0">
                    <a:pos x="34" y="304"/>
                  </a:cxn>
                  <a:cxn ang="0">
                    <a:pos x="124" y="214"/>
                  </a:cxn>
                  <a:cxn ang="0">
                    <a:pos x="230" y="244"/>
                  </a:cxn>
                  <a:cxn ang="0">
                    <a:pos x="190" y="339"/>
                  </a:cxn>
                  <a:cxn ang="0">
                    <a:pos x="264" y="390"/>
                  </a:cxn>
                  <a:cxn ang="0">
                    <a:pos x="115" y="689"/>
                  </a:cxn>
                  <a:cxn ang="0">
                    <a:pos x="190" y="675"/>
                  </a:cxn>
                  <a:cxn ang="0">
                    <a:pos x="115" y="900"/>
                  </a:cxn>
                  <a:cxn ang="0">
                    <a:pos x="214" y="785"/>
                  </a:cxn>
                  <a:cxn ang="0">
                    <a:pos x="260" y="555"/>
                  </a:cxn>
                  <a:cxn ang="0">
                    <a:pos x="260" y="484"/>
                  </a:cxn>
                  <a:cxn ang="0">
                    <a:pos x="339" y="314"/>
                  </a:cxn>
                  <a:cxn ang="0">
                    <a:pos x="285" y="300"/>
                  </a:cxn>
                  <a:cxn ang="0">
                    <a:pos x="304" y="170"/>
                  </a:cxn>
                  <a:cxn ang="0">
                    <a:pos x="180" y="149"/>
                  </a:cxn>
                  <a:cxn ang="0">
                    <a:pos x="199" y="99"/>
                  </a:cxn>
                  <a:cxn ang="0">
                    <a:pos x="25" y="195"/>
                  </a:cxn>
                  <a:cxn ang="0">
                    <a:pos x="0" y="109"/>
                  </a:cxn>
                  <a:cxn ang="0">
                    <a:pos x="0" y="109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1" name="Freeform 165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60" y="40"/>
                  </a:cxn>
                  <a:cxn ang="0">
                    <a:pos x="134" y="0"/>
                  </a:cxn>
                  <a:cxn ang="0">
                    <a:pos x="144" y="96"/>
                  </a:cxn>
                  <a:cxn ang="0">
                    <a:pos x="349" y="291"/>
                  </a:cxn>
                  <a:cxn ang="0">
                    <a:pos x="653" y="466"/>
                  </a:cxn>
                  <a:cxn ang="0">
                    <a:pos x="794" y="341"/>
                  </a:cxn>
                  <a:cxn ang="0">
                    <a:pos x="714" y="686"/>
                  </a:cxn>
                  <a:cxn ang="0">
                    <a:pos x="100" y="230"/>
                  </a:cxn>
                  <a:cxn ang="0">
                    <a:pos x="20" y="215"/>
                  </a:cxn>
                  <a:cxn ang="0">
                    <a:pos x="0" y="136"/>
                  </a:cxn>
                  <a:cxn ang="0">
                    <a:pos x="0" y="136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2" name="Freeform 166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/>
                <a:ahLst/>
                <a:cxnLst>
                  <a:cxn ang="0">
                    <a:pos x="32" y="40"/>
                  </a:cxn>
                  <a:cxn ang="0">
                    <a:pos x="0" y="102"/>
                  </a:cxn>
                  <a:cxn ang="0">
                    <a:pos x="143" y="121"/>
                  </a:cxn>
                  <a:cxn ang="0">
                    <a:pos x="767" y="446"/>
                  </a:cxn>
                  <a:cxn ang="0">
                    <a:pos x="812" y="521"/>
                  </a:cxn>
                  <a:cxn ang="0">
                    <a:pos x="902" y="435"/>
                  </a:cxn>
                  <a:cxn ang="0">
                    <a:pos x="93" y="0"/>
                  </a:cxn>
                  <a:cxn ang="0">
                    <a:pos x="32" y="40"/>
                  </a:cxn>
                  <a:cxn ang="0">
                    <a:pos x="32" y="40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3" name="Freeform 167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/>
                <a:ahLst/>
                <a:cxnLst>
                  <a:cxn ang="0">
                    <a:pos x="11" y="515"/>
                  </a:cxn>
                  <a:cxn ang="0">
                    <a:pos x="90" y="655"/>
                  </a:cxn>
                  <a:cxn ang="0">
                    <a:pos x="226" y="709"/>
                  </a:cxn>
                  <a:cxn ang="0">
                    <a:pos x="231" y="510"/>
                  </a:cxn>
                  <a:cxn ang="0">
                    <a:pos x="321" y="284"/>
                  </a:cxn>
                  <a:cxn ang="0">
                    <a:pos x="201" y="345"/>
                  </a:cxn>
                  <a:cxn ang="0">
                    <a:pos x="155" y="379"/>
                  </a:cxn>
                  <a:cxn ang="0">
                    <a:pos x="141" y="315"/>
                  </a:cxn>
                  <a:cxn ang="0">
                    <a:pos x="146" y="184"/>
                  </a:cxn>
                  <a:cxn ang="0">
                    <a:pos x="511" y="0"/>
                  </a:cxn>
                  <a:cxn ang="0">
                    <a:pos x="504" y="233"/>
                  </a:cxn>
                  <a:cxn ang="0">
                    <a:pos x="437" y="283"/>
                  </a:cxn>
                  <a:cxn ang="0">
                    <a:pos x="390" y="540"/>
                  </a:cxn>
                  <a:cxn ang="0">
                    <a:pos x="481" y="730"/>
                  </a:cxn>
                  <a:cxn ang="0">
                    <a:pos x="1885" y="305"/>
                  </a:cxn>
                  <a:cxn ang="0">
                    <a:pos x="1780" y="100"/>
                  </a:cxn>
                  <a:cxn ang="0">
                    <a:pos x="2259" y="299"/>
                  </a:cxn>
                  <a:cxn ang="0">
                    <a:pos x="2179" y="355"/>
                  </a:cxn>
                  <a:cxn ang="0">
                    <a:pos x="496" y="900"/>
                  </a:cxn>
                  <a:cxn ang="0">
                    <a:pos x="349" y="864"/>
                  </a:cxn>
                  <a:cxn ang="0">
                    <a:pos x="46" y="740"/>
                  </a:cxn>
                  <a:cxn ang="0">
                    <a:pos x="0" y="600"/>
                  </a:cxn>
                  <a:cxn ang="0">
                    <a:pos x="11" y="515"/>
                  </a:cxn>
                  <a:cxn ang="0">
                    <a:pos x="11" y="515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4" name="Freeform 168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/>
                <a:ahLst/>
                <a:cxnLst>
                  <a:cxn ang="0">
                    <a:pos x="100" y="210"/>
                  </a:cxn>
                  <a:cxn ang="0">
                    <a:pos x="634" y="0"/>
                  </a:cxn>
                  <a:cxn ang="0">
                    <a:pos x="1340" y="170"/>
                  </a:cxn>
                  <a:cxn ang="0">
                    <a:pos x="1208" y="256"/>
                  </a:cxn>
                  <a:cxn ang="0">
                    <a:pos x="14" y="586"/>
                  </a:cxn>
                  <a:cxn ang="0">
                    <a:pos x="0" y="436"/>
                  </a:cxn>
                  <a:cxn ang="0">
                    <a:pos x="100" y="210"/>
                  </a:cxn>
                  <a:cxn ang="0">
                    <a:pos x="100" y="210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5" name="Freeform 169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4" y="0"/>
                  </a:cxn>
                  <a:cxn ang="0">
                    <a:pos x="1387" y="659"/>
                  </a:cxn>
                  <a:cxn ang="0">
                    <a:pos x="1356" y="770"/>
                  </a:cxn>
                  <a:cxn ang="0">
                    <a:pos x="0" y="45"/>
                  </a:cxn>
                  <a:cxn ang="0">
                    <a:pos x="0" y="45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6" name="Freeform 170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1219" y="716"/>
                  </a:cxn>
                  <a:cxn ang="0">
                    <a:pos x="1169" y="946"/>
                  </a:cxn>
                  <a:cxn ang="0">
                    <a:pos x="1433" y="856"/>
                  </a:cxn>
                  <a:cxn ang="0">
                    <a:pos x="1584" y="795"/>
                  </a:cxn>
                  <a:cxn ang="0">
                    <a:pos x="1544" y="590"/>
                  </a:cxn>
                  <a:cxn ang="0">
                    <a:pos x="1928" y="441"/>
                  </a:cxn>
                  <a:cxn ang="0">
                    <a:pos x="2003" y="586"/>
                  </a:cxn>
                  <a:cxn ang="0">
                    <a:pos x="1959" y="835"/>
                  </a:cxn>
                  <a:cxn ang="0">
                    <a:pos x="2498" y="574"/>
                  </a:cxn>
                  <a:cxn ang="0">
                    <a:pos x="2648" y="586"/>
                  </a:cxn>
                  <a:cxn ang="0">
                    <a:pos x="2793" y="310"/>
                  </a:cxn>
                  <a:cxn ang="0">
                    <a:pos x="2778" y="106"/>
                  </a:cxn>
                  <a:cxn ang="0">
                    <a:pos x="2588" y="0"/>
                  </a:cxn>
                  <a:cxn ang="0">
                    <a:pos x="1194" y="435"/>
                  </a:cxn>
                  <a:cxn ang="0">
                    <a:pos x="1089" y="490"/>
                  </a:cxn>
                  <a:cxn ang="0">
                    <a:pos x="0" y="115"/>
                  </a:cxn>
                  <a:cxn ang="0">
                    <a:pos x="9" y="280"/>
                  </a:cxn>
                  <a:cxn ang="0">
                    <a:pos x="9" y="280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7" name="Freeform 171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1490" y="0"/>
                  </a:cxn>
                  <a:cxn ang="0">
                    <a:pos x="2284" y="170"/>
                  </a:cxn>
                  <a:cxn ang="0">
                    <a:pos x="991" y="481"/>
                  </a:cxn>
                  <a:cxn ang="0">
                    <a:pos x="1291" y="586"/>
                  </a:cxn>
                  <a:cxn ang="0">
                    <a:pos x="2598" y="266"/>
                  </a:cxn>
                  <a:cxn ang="0">
                    <a:pos x="2731" y="213"/>
                  </a:cxn>
                  <a:cxn ang="0">
                    <a:pos x="2904" y="306"/>
                  </a:cxn>
                  <a:cxn ang="0">
                    <a:pos x="2979" y="421"/>
                  </a:cxn>
                  <a:cxn ang="0">
                    <a:pos x="2984" y="741"/>
                  </a:cxn>
                  <a:cxn ang="0">
                    <a:pos x="2824" y="957"/>
                  </a:cxn>
                  <a:cxn ang="0">
                    <a:pos x="2674" y="967"/>
                  </a:cxn>
                  <a:cxn ang="0">
                    <a:pos x="2649" y="1032"/>
                  </a:cxn>
                  <a:cxn ang="0">
                    <a:pos x="2514" y="1097"/>
                  </a:cxn>
                  <a:cxn ang="0">
                    <a:pos x="2349" y="1147"/>
                  </a:cxn>
                  <a:cxn ang="0">
                    <a:pos x="2119" y="1267"/>
                  </a:cxn>
                  <a:cxn ang="0">
                    <a:pos x="2135" y="1206"/>
                  </a:cxn>
                  <a:cxn ang="0">
                    <a:pos x="2209" y="1026"/>
                  </a:cxn>
                  <a:cxn ang="0">
                    <a:pos x="2759" y="806"/>
                  </a:cxn>
                  <a:cxn ang="0">
                    <a:pos x="2864" y="676"/>
                  </a:cxn>
                  <a:cxn ang="0">
                    <a:pos x="2835" y="446"/>
                  </a:cxn>
                  <a:cxn ang="0">
                    <a:pos x="2759" y="403"/>
                  </a:cxn>
                  <a:cxn ang="0">
                    <a:pos x="1375" y="787"/>
                  </a:cxn>
                  <a:cxn ang="0">
                    <a:pos x="0" y="316"/>
                  </a:cxn>
                  <a:cxn ang="0">
                    <a:pos x="0" y="316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8" name="Freeform 172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/>
                <a:ahLst/>
                <a:cxnLst>
                  <a:cxn ang="0">
                    <a:pos x="509" y="236"/>
                  </a:cxn>
                  <a:cxn ang="0">
                    <a:pos x="1419" y="0"/>
                  </a:cxn>
                  <a:cxn ang="0">
                    <a:pos x="1408" y="137"/>
                  </a:cxn>
                  <a:cxn ang="0">
                    <a:pos x="1423" y="251"/>
                  </a:cxn>
                  <a:cxn ang="0">
                    <a:pos x="1534" y="331"/>
                  </a:cxn>
                  <a:cxn ang="0">
                    <a:pos x="115" y="781"/>
                  </a:cxn>
                  <a:cxn ang="0">
                    <a:pos x="40" y="741"/>
                  </a:cxn>
                  <a:cxn ang="0">
                    <a:pos x="0" y="611"/>
                  </a:cxn>
                  <a:cxn ang="0">
                    <a:pos x="55" y="345"/>
                  </a:cxn>
                  <a:cxn ang="0">
                    <a:pos x="109" y="316"/>
                  </a:cxn>
                  <a:cxn ang="0">
                    <a:pos x="245" y="586"/>
                  </a:cxn>
                  <a:cxn ang="0">
                    <a:pos x="316" y="648"/>
                  </a:cxn>
                  <a:cxn ang="0">
                    <a:pos x="325" y="410"/>
                  </a:cxn>
                  <a:cxn ang="0">
                    <a:pos x="409" y="331"/>
                  </a:cxn>
                  <a:cxn ang="0">
                    <a:pos x="577" y="387"/>
                  </a:cxn>
                  <a:cxn ang="0">
                    <a:pos x="509" y="236"/>
                  </a:cxn>
                  <a:cxn ang="0">
                    <a:pos x="509" y="236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49" name="Freeform 173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310" y="199"/>
                  </a:cxn>
                  <a:cxn ang="0">
                    <a:pos x="294" y="264"/>
                  </a:cxn>
                  <a:cxn ang="0">
                    <a:pos x="434" y="210"/>
                  </a:cxn>
                  <a:cxn ang="0">
                    <a:pos x="468" y="0"/>
                  </a:cxn>
                  <a:cxn ang="0">
                    <a:pos x="0" y="229"/>
                  </a:cxn>
                  <a:cxn ang="0">
                    <a:pos x="0" y="229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0" name="Freeform 174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/>
                <a:ahLst/>
                <a:cxnLst>
                  <a:cxn ang="0">
                    <a:pos x="25" y="281"/>
                  </a:cxn>
                  <a:cxn ang="0">
                    <a:pos x="0" y="384"/>
                  </a:cxn>
                  <a:cxn ang="0">
                    <a:pos x="272" y="520"/>
                  </a:cxn>
                  <a:cxn ang="0">
                    <a:pos x="306" y="647"/>
                  </a:cxn>
                  <a:cxn ang="0">
                    <a:pos x="313" y="757"/>
                  </a:cxn>
                  <a:cxn ang="0">
                    <a:pos x="279" y="886"/>
                  </a:cxn>
                  <a:cxn ang="0">
                    <a:pos x="365" y="775"/>
                  </a:cxn>
                  <a:cxn ang="0">
                    <a:pos x="407" y="647"/>
                  </a:cxn>
                  <a:cxn ang="0">
                    <a:pos x="399" y="554"/>
                  </a:cxn>
                  <a:cxn ang="0">
                    <a:pos x="1436" y="920"/>
                  </a:cxn>
                  <a:cxn ang="0">
                    <a:pos x="2915" y="425"/>
                  </a:cxn>
                  <a:cxn ang="0">
                    <a:pos x="2958" y="554"/>
                  </a:cxn>
                  <a:cxn ang="0">
                    <a:pos x="2958" y="698"/>
                  </a:cxn>
                  <a:cxn ang="0">
                    <a:pos x="2856" y="825"/>
                  </a:cxn>
                  <a:cxn ang="0">
                    <a:pos x="2371" y="1026"/>
                  </a:cxn>
                  <a:cxn ang="0">
                    <a:pos x="2345" y="1082"/>
                  </a:cxn>
                  <a:cxn ang="0">
                    <a:pos x="2908" y="868"/>
                  </a:cxn>
                  <a:cxn ang="0">
                    <a:pos x="3019" y="791"/>
                  </a:cxn>
                  <a:cxn ang="0">
                    <a:pos x="3069" y="664"/>
                  </a:cxn>
                  <a:cxn ang="0">
                    <a:pos x="3053" y="493"/>
                  </a:cxn>
                  <a:cxn ang="0">
                    <a:pos x="2976" y="400"/>
                  </a:cxn>
                  <a:cxn ang="0">
                    <a:pos x="2899" y="366"/>
                  </a:cxn>
                  <a:cxn ang="0">
                    <a:pos x="2695" y="459"/>
                  </a:cxn>
                  <a:cxn ang="0">
                    <a:pos x="1470" y="748"/>
                  </a:cxn>
                  <a:cxn ang="0">
                    <a:pos x="282" y="381"/>
                  </a:cxn>
                  <a:cxn ang="0">
                    <a:pos x="1402" y="809"/>
                  </a:cxn>
                  <a:cxn ang="0">
                    <a:pos x="1402" y="852"/>
                  </a:cxn>
                  <a:cxn ang="0">
                    <a:pos x="50" y="357"/>
                  </a:cxn>
                  <a:cxn ang="0">
                    <a:pos x="93" y="315"/>
                  </a:cxn>
                  <a:cxn ang="0">
                    <a:pos x="1597" y="43"/>
                  </a:cxn>
                  <a:cxn ang="0">
                    <a:pos x="2334" y="179"/>
                  </a:cxn>
                  <a:cxn ang="0">
                    <a:pos x="1556" y="0"/>
                  </a:cxn>
                  <a:cxn ang="0">
                    <a:pos x="25" y="281"/>
                  </a:cxn>
                  <a:cxn ang="0">
                    <a:pos x="25" y="281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1" name="Freeform 175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28" y="105"/>
                  </a:cxn>
                  <a:cxn ang="0">
                    <a:pos x="0" y="211"/>
                  </a:cxn>
                  <a:cxn ang="0">
                    <a:pos x="1441" y="960"/>
                  </a:cxn>
                  <a:cxn ang="0">
                    <a:pos x="1840" y="760"/>
                  </a:cxn>
                  <a:cxn ang="0">
                    <a:pos x="1894" y="626"/>
                  </a:cxn>
                  <a:cxn ang="0">
                    <a:pos x="1451" y="799"/>
                  </a:cxn>
                  <a:cxn ang="0">
                    <a:pos x="449" y="338"/>
                  </a:cxn>
                  <a:cxn ang="0">
                    <a:pos x="1401" y="831"/>
                  </a:cxn>
                  <a:cxn ang="0">
                    <a:pos x="1423" y="904"/>
                  </a:cxn>
                  <a:cxn ang="0">
                    <a:pos x="89" y="211"/>
                  </a:cxn>
                  <a:cxn ang="0">
                    <a:pos x="77" y="149"/>
                  </a:cxn>
                  <a:cxn ang="0">
                    <a:pos x="316" y="55"/>
                  </a:cxn>
                  <a:cxn ang="0">
                    <a:pos x="321" y="0"/>
                  </a:cxn>
                  <a:cxn ang="0">
                    <a:pos x="321" y="0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2" name="Freeform 176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082" y="584"/>
                  </a:cxn>
                  <a:cxn ang="0">
                    <a:pos x="1584" y="378"/>
                  </a:cxn>
                  <a:cxn ang="0">
                    <a:pos x="1584" y="335"/>
                  </a:cxn>
                  <a:cxn ang="0">
                    <a:pos x="1200" y="483"/>
                  </a:cxn>
                  <a:cxn ang="0">
                    <a:pos x="1255" y="360"/>
                  </a:cxn>
                  <a:cxn ang="0">
                    <a:pos x="1448" y="282"/>
                  </a:cxn>
                  <a:cxn ang="0">
                    <a:pos x="1239" y="306"/>
                  </a:cxn>
                  <a:cxn ang="0">
                    <a:pos x="1227" y="171"/>
                  </a:cxn>
                  <a:cxn ang="0">
                    <a:pos x="1156" y="22"/>
                  </a:cxn>
                  <a:cxn ang="0">
                    <a:pos x="1106" y="56"/>
                  </a:cxn>
                  <a:cxn ang="0">
                    <a:pos x="1167" y="171"/>
                  </a:cxn>
                  <a:cxn ang="0">
                    <a:pos x="662" y="0"/>
                  </a:cxn>
                  <a:cxn ang="0">
                    <a:pos x="1167" y="249"/>
                  </a:cxn>
                  <a:cxn ang="0">
                    <a:pos x="1181" y="325"/>
                  </a:cxn>
                  <a:cxn ang="0">
                    <a:pos x="1141" y="418"/>
                  </a:cxn>
                  <a:cxn ang="0">
                    <a:pos x="358" y="111"/>
                  </a:cxn>
                  <a:cxn ang="0">
                    <a:pos x="1137" y="466"/>
                  </a:cxn>
                  <a:cxn ang="0">
                    <a:pos x="1082" y="540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3" name="Freeform 177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411" y="256"/>
                  </a:cxn>
                  <a:cxn ang="0">
                    <a:pos x="1109" y="0"/>
                  </a:cxn>
                  <a:cxn ang="0">
                    <a:pos x="626" y="245"/>
                  </a:cxn>
                  <a:cxn ang="0">
                    <a:pos x="709" y="346"/>
                  </a:cxn>
                  <a:cxn ang="0">
                    <a:pos x="709" y="467"/>
                  </a:cxn>
                  <a:cxn ang="0">
                    <a:pos x="643" y="672"/>
                  </a:cxn>
                  <a:cxn ang="0">
                    <a:pos x="554" y="895"/>
                  </a:cxn>
                  <a:cxn ang="0">
                    <a:pos x="550" y="1016"/>
                  </a:cxn>
                  <a:cxn ang="0">
                    <a:pos x="632" y="1199"/>
                  </a:cxn>
                  <a:cxn ang="0">
                    <a:pos x="510" y="1055"/>
                  </a:cxn>
                  <a:cxn ang="0">
                    <a:pos x="494" y="899"/>
                  </a:cxn>
                  <a:cxn ang="0">
                    <a:pos x="588" y="639"/>
                  </a:cxn>
                  <a:cxn ang="0">
                    <a:pos x="660" y="450"/>
                  </a:cxn>
                  <a:cxn ang="0">
                    <a:pos x="550" y="251"/>
                  </a:cxn>
                  <a:cxn ang="0">
                    <a:pos x="244" y="368"/>
                  </a:cxn>
                  <a:cxn ang="0">
                    <a:pos x="272" y="428"/>
                  </a:cxn>
                  <a:cxn ang="0">
                    <a:pos x="294" y="583"/>
                  </a:cxn>
                  <a:cxn ang="0">
                    <a:pos x="266" y="760"/>
                  </a:cxn>
                  <a:cxn ang="0">
                    <a:pos x="222" y="933"/>
                  </a:cxn>
                  <a:cxn ang="0">
                    <a:pos x="206" y="1110"/>
                  </a:cxn>
                  <a:cxn ang="0">
                    <a:pos x="256" y="1283"/>
                  </a:cxn>
                  <a:cxn ang="0">
                    <a:pos x="371" y="1460"/>
                  </a:cxn>
                  <a:cxn ang="0">
                    <a:pos x="250" y="1387"/>
                  </a:cxn>
                  <a:cxn ang="0">
                    <a:pos x="167" y="1199"/>
                  </a:cxn>
                  <a:cxn ang="0">
                    <a:pos x="150" y="989"/>
                  </a:cxn>
                  <a:cxn ang="0">
                    <a:pos x="212" y="716"/>
                  </a:cxn>
                  <a:cxn ang="0">
                    <a:pos x="234" y="551"/>
                  </a:cxn>
                  <a:cxn ang="0">
                    <a:pos x="150" y="390"/>
                  </a:cxn>
                  <a:cxn ang="0">
                    <a:pos x="0" y="378"/>
                  </a:cxn>
                  <a:cxn ang="0">
                    <a:pos x="0" y="378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4" name="Freeform 178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/>
                <a:ahLst/>
                <a:cxnLst>
                  <a:cxn ang="0">
                    <a:pos x="27" y="344"/>
                  </a:cxn>
                  <a:cxn ang="0">
                    <a:pos x="0" y="161"/>
                  </a:cxn>
                  <a:cxn ang="0">
                    <a:pos x="73" y="0"/>
                  </a:cxn>
                  <a:cxn ang="0">
                    <a:pos x="139" y="6"/>
                  </a:cxn>
                  <a:cxn ang="0">
                    <a:pos x="288" y="83"/>
                  </a:cxn>
                  <a:cxn ang="0">
                    <a:pos x="111" y="66"/>
                  </a:cxn>
                  <a:cxn ang="0">
                    <a:pos x="49" y="167"/>
                  </a:cxn>
                  <a:cxn ang="0">
                    <a:pos x="27" y="344"/>
                  </a:cxn>
                  <a:cxn ang="0">
                    <a:pos x="27" y="344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5" name="Freeform 179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/>
                <a:ahLst/>
                <a:cxnLst>
                  <a:cxn ang="0">
                    <a:pos x="66" y="949"/>
                  </a:cxn>
                  <a:cxn ang="0">
                    <a:pos x="576" y="716"/>
                  </a:cxn>
                  <a:cxn ang="0">
                    <a:pos x="695" y="703"/>
                  </a:cxn>
                  <a:cxn ang="0">
                    <a:pos x="781" y="621"/>
                  </a:cxn>
                  <a:cxn ang="0">
                    <a:pos x="859" y="428"/>
                  </a:cxn>
                  <a:cxn ang="0">
                    <a:pos x="825" y="161"/>
                  </a:cxn>
                  <a:cxn ang="0">
                    <a:pos x="700" y="52"/>
                  </a:cxn>
                  <a:cxn ang="0">
                    <a:pos x="478" y="124"/>
                  </a:cxn>
                  <a:cxn ang="0">
                    <a:pos x="661" y="0"/>
                  </a:cxn>
                  <a:cxn ang="0">
                    <a:pos x="781" y="40"/>
                  </a:cxn>
                  <a:cxn ang="0">
                    <a:pos x="881" y="151"/>
                  </a:cxn>
                  <a:cxn ang="0">
                    <a:pos x="908" y="372"/>
                  </a:cxn>
                  <a:cxn ang="0">
                    <a:pos x="897" y="527"/>
                  </a:cxn>
                  <a:cxn ang="0">
                    <a:pos x="794" y="723"/>
                  </a:cxn>
                  <a:cxn ang="0">
                    <a:pos x="726" y="765"/>
                  </a:cxn>
                  <a:cxn ang="0">
                    <a:pos x="604" y="760"/>
                  </a:cxn>
                  <a:cxn ang="0">
                    <a:pos x="0" y="1082"/>
                  </a:cxn>
                  <a:cxn ang="0">
                    <a:pos x="66" y="949"/>
                  </a:cxn>
                  <a:cxn ang="0">
                    <a:pos x="66" y="949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6" name="Freeform 180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99"/>
                  </a:cxn>
                  <a:cxn ang="0">
                    <a:pos x="5" y="321"/>
                  </a:cxn>
                  <a:cxn ang="0">
                    <a:pos x="66" y="448"/>
                  </a:cxn>
                  <a:cxn ang="0">
                    <a:pos x="166" y="482"/>
                  </a:cxn>
                  <a:cxn ang="0">
                    <a:pos x="338" y="625"/>
                  </a:cxn>
                  <a:cxn ang="0">
                    <a:pos x="758" y="915"/>
                  </a:cxn>
                  <a:cxn ang="0">
                    <a:pos x="853" y="931"/>
                  </a:cxn>
                  <a:cxn ang="0">
                    <a:pos x="974" y="997"/>
                  </a:cxn>
                  <a:cxn ang="0">
                    <a:pos x="1014" y="1076"/>
                  </a:cxn>
                  <a:cxn ang="0">
                    <a:pos x="1334" y="1242"/>
                  </a:cxn>
                  <a:cxn ang="0">
                    <a:pos x="1468" y="1259"/>
                  </a:cxn>
                  <a:cxn ang="0">
                    <a:pos x="3257" y="698"/>
                  </a:cxn>
                  <a:cxn ang="0">
                    <a:pos x="3241" y="577"/>
                  </a:cxn>
                  <a:cxn ang="0">
                    <a:pos x="2764" y="426"/>
                  </a:cxn>
                  <a:cxn ang="0">
                    <a:pos x="3207" y="621"/>
                  </a:cxn>
                  <a:cxn ang="0">
                    <a:pos x="1446" y="1174"/>
                  </a:cxn>
                  <a:cxn ang="0">
                    <a:pos x="1334" y="1076"/>
                  </a:cxn>
                  <a:cxn ang="0">
                    <a:pos x="1279" y="931"/>
                  </a:cxn>
                  <a:cxn ang="0">
                    <a:pos x="1324" y="648"/>
                  </a:cxn>
                  <a:cxn ang="0">
                    <a:pos x="1245" y="786"/>
                  </a:cxn>
                  <a:cxn ang="0">
                    <a:pos x="1229" y="931"/>
                  </a:cxn>
                  <a:cxn ang="0">
                    <a:pos x="1279" y="1114"/>
                  </a:cxn>
                  <a:cxn ang="0">
                    <a:pos x="1324" y="1174"/>
                  </a:cxn>
                  <a:cxn ang="0">
                    <a:pos x="1064" y="1048"/>
                  </a:cxn>
                  <a:cxn ang="0">
                    <a:pos x="1014" y="925"/>
                  </a:cxn>
                  <a:cxn ang="0">
                    <a:pos x="1002" y="742"/>
                  </a:cxn>
                  <a:cxn ang="0">
                    <a:pos x="1036" y="615"/>
                  </a:cxn>
                  <a:cxn ang="0">
                    <a:pos x="974" y="710"/>
                  </a:cxn>
                  <a:cxn ang="0">
                    <a:pos x="952" y="842"/>
                  </a:cxn>
                  <a:cxn ang="0">
                    <a:pos x="941" y="921"/>
                  </a:cxn>
                  <a:cxn ang="0">
                    <a:pos x="847" y="859"/>
                  </a:cxn>
                  <a:cxn ang="0">
                    <a:pos x="831" y="698"/>
                  </a:cxn>
                  <a:cxn ang="0">
                    <a:pos x="881" y="510"/>
                  </a:cxn>
                  <a:cxn ang="0">
                    <a:pos x="820" y="593"/>
                  </a:cxn>
                  <a:cxn ang="0">
                    <a:pos x="776" y="720"/>
                  </a:cxn>
                  <a:cxn ang="0">
                    <a:pos x="776" y="853"/>
                  </a:cxn>
                  <a:cxn ang="0">
                    <a:pos x="183" y="442"/>
                  </a:cxn>
                  <a:cxn ang="0">
                    <a:pos x="177" y="321"/>
                  </a:cxn>
                  <a:cxn ang="0">
                    <a:pos x="183" y="221"/>
                  </a:cxn>
                  <a:cxn ang="0">
                    <a:pos x="132" y="287"/>
                  </a:cxn>
                  <a:cxn ang="0">
                    <a:pos x="104" y="394"/>
                  </a:cxn>
                  <a:cxn ang="0">
                    <a:pos x="44" y="282"/>
                  </a:cxn>
                  <a:cxn ang="0">
                    <a:pos x="44" y="121"/>
                  </a:cxn>
                  <a:cxn ang="0">
                    <a:pos x="149" y="54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7" name="Freeform 181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78" y="50"/>
                  </a:cxn>
                  <a:cxn ang="0">
                    <a:pos x="46" y="138"/>
                  </a:cxn>
                  <a:cxn ang="0">
                    <a:pos x="0" y="350"/>
                  </a:cxn>
                  <a:cxn ang="0">
                    <a:pos x="46" y="454"/>
                  </a:cxn>
                  <a:cxn ang="0">
                    <a:pos x="300" y="372"/>
                  </a:cxn>
                  <a:cxn ang="0">
                    <a:pos x="239" y="310"/>
                  </a:cxn>
                  <a:cxn ang="0">
                    <a:pos x="78" y="355"/>
                  </a:cxn>
                  <a:cxn ang="0">
                    <a:pos x="84" y="183"/>
                  </a:cxn>
                  <a:cxn ang="0">
                    <a:pos x="156" y="122"/>
                  </a:cxn>
                  <a:cxn ang="0">
                    <a:pos x="145" y="0"/>
                  </a:cxn>
                  <a:cxn ang="0">
                    <a:pos x="145" y="0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8" name="Freeform 182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/>
                <a:ahLst/>
                <a:cxnLst>
                  <a:cxn ang="0">
                    <a:pos x="10" y="99"/>
                  </a:cxn>
                  <a:cxn ang="0">
                    <a:pos x="470" y="0"/>
                  </a:cxn>
                  <a:cxn ang="0">
                    <a:pos x="0" y="161"/>
                  </a:cxn>
                  <a:cxn ang="0">
                    <a:pos x="10" y="99"/>
                  </a:cxn>
                  <a:cxn ang="0">
                    <a:pos x="10" y="9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59" name="Freeform 183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0" y="37"/>
                  </a:cxn>
                  <a:cxn ang="0">
                    <a:pos x="7" y="126"/>
                  </a:cxn>
                  <a:cxn ang="0">
                    <a:pos x="770" y="1337"/>
                  </a:cxn>
                  <a:cxn ang="0">
                    <a:pos x="2809" y="1107"/>
                  </a:cxn>
                  <a:cxn ang="0">
                    <a:pos x="2903" y="1151"/>
                  </a:cxn>
                  <a:cxn ang="0">
                    <a:pos x="2957" y="1237"/>
                  </a:cxn>
                  <a:cxn ang="0">
                    <a:pos x="2892" y="1419"/>
                  </a:cxn>
                  <a:cxn ang="0">
                    <a:pos x="2554" y="1482"/>
                  </a:cxn>
                  <a:cxn ang="0">
                    <a:pos x="2906" y="1482"/>
                  </a:cxn>
                  <a:cxn ang="0">
                    <a:pos x="3052" y="1259"/>
                  </a:cxn>
                  <a:cxn ang="0">
                    <a:pos x="3044" y="1078"/>
                  </a:cxn>
                  <a:cxn ang="0">
                    <a:pos x="2980" y="994"/>
                  </a:cxn>
                  <a:cxn ang="0">
                    <a:pos x="2626" y="1041"/>
                  </a:cxn>
                  <a:cxn ang="0">
                    <a:pos x="2561" y="1069"/>
                  </a:cxn>
                  <a:cxn ang="0">
                    <a:pos x="2484" y="1041"/>
                  </a:cxn>
                  <a:cxn ang="0">
                    <a:pos x="881" y="1230"/>
                  </a:cxn>
                  <a:cxn ang="0">
                    <a:pos x="384" y="532"/>
                  </a:cxn>
                  <a:cxn ang="0">
                    <a:pos x="827" y="1236"/>
                  </a:cxn>
                  <a:cxn ang="0">
                    <a:pos x="787" y="1295"/>
                  </a:cxn>
                  <a:cxn ang="0">
                    <a:pos x="31" y="70"/>
                  </a:cxn>
                  <a:cxn ang="0">
                    <a:pos x="224" y="37"/>
                  </a:cxn>
                  <a:cxn ang="0">
                    <a:pos x="243" y="0"/>
                  </a:cxn>
                  <a:cxn ang="0">
                    <a:pos x="243" y="0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0" name="Freeform 184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2" y="95"/>
                  </a:cxn>
                  <a:cxn ang="0">
                    <a:pos x="66" y="175"/>
                  </a:cxn>
                  <a:cxn ang="0">
                    <a:pos x="38" y="228"/>
                  </a:cxn>
                  <a:cxn ang="0">
                    <a:pos x="0" y="256"/>
                  </a:cxn>
                  <a:cxn ang="0">
                    <a:pos x="143" y="527"/>
                  </a:cxn>
                  <a:cxn ang="0">
                    <a:pos x="547" y="1281"/>
                  </a:cxn>
                  <a:cxn ang="0">
                    <a:pos x="249" y="604"/>
                  </a:cxn>
                  <a:cxn ang="0">
                    <a:pos x="66" y="256"/>
                  </a:cxn>
                  <a:cxn ang="0">
                    <a:pos x="243" y="465"/>
                  </a:cxn>
                  <a:cxn ang="0">
                    <a:pos x="104" y="189"/>
                  </a:cxn>
                  <a:cxn ang="0">
                    <a:pos x="143" y="89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1" name="Freeform 185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120" y="62"/>
                  </a:cxn>
                  <a:cxn ang="0">
                    <a:pos x="12" y="85"/>
                  </a:cxn>
                  <a:cxn ang="0">
                    <a:pos x="0" y="157"/>
                  </a:cxn>
                  <a:cxn ang="0">
                    <a:pos x="445" y="993"/>
                  </a:cxn>
                  <a:cxn ang="0">
                    <a:pos x="635" y="1467"/>
                  </a:cxn>
                  <a:cxn ang="0">
                    <a:pos x="2530" y="1233"/>
                  </a:cxn>
                  <a:cxn ang="0">
                    <a:pos x="2601" y="1210"/>
                  </a:cxn>
                  <a:cxn ang="0">
                    <a:pos x="2702" y="1244"/>
                  </a:cxn>
                  <a:cxn ang="0">
                    <a:pos x="3045" y="1198"/>
                  </a:cxn>
                  <a:cxn ang="0">
                    <a:pos x="3199" y="1056"/>
                  </a:cxn>
                  <a:cxn ang="0">
                    <a:pos x="3277" y="706"/>
                  </a:cxn>
                  <a:cxn ang="0">
                    <a:pos x="3223" y="456"/>
                  </a:cxn>
                  <a:cxn ang="0">
                    <a:pos x="2982" y="245"/>
                  </a:cxn>
                  <a:cxn ang="0">
                    <a:pos x="2511" y="363"/>
                  </a:cxn>
                  <a:cxn ang="0">
                    <a:pos x="2933" y="371"/>
                  </a:cxn>
                  <a:cxn ang="0">
                    <a:pos x="3115" y="510"/>
                  </a:cxn>
                  <a:cxn ang="0">
                    <a:pos x="3196" y="631"/>
                  </a:cxn>
                  <a:cxn ang="0">
                    <a:pos x="3202" y="811"/>
                  </a:cxn>
                  <a:cxn ang="0">
                    <a:pos x="3134" y="1027"/>
                  </a:cxn>
                  <a:cxn ang="0">
                    <a:pos x="3047" y="1124"/>
                  </a:cxn>
                  <a:cxn ang="0">
                    <a:pos x="2769" y="1161"/>
                  </a:cxn>
                  <a:cxn ang="0">
                    <a:pos x="2645" y="1121"/>
                  </a:cxn>
                  <a:cxn ang="0">
                    <a:pos x="2477" y="1205"/>
                  </a:cxn>
                  <a:cxn ang="0">
                    <a:pos x="688" y="1360"/>
                  </a:cxn>
                  <a:cxn ang="0">
                    <a:pos x="53" y="107"/>
                  </a:cxn>
                  <a:cxn ang="0">
                    <a:pos x="270" y="41"/>
                  </a:cxn>
                  <a:cxn ang="0">
                    <a:pos x="256" y="0"/>
                  </a:cxn>
                  <a:cxn ang="0">
                    <a:pos x="256" y="0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2" name="Freeform 186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133" y="366"/>
                  </a:cxn>
                  <a:cxn ang="0">
                    <a:pos x="193" y="256"/>
                  </a:cxn>
                  <a:cxn ang="0">
                    <a:pos x="177" y="123"/>
                  </a:cxn>
                  <a:cxn ang="0">
                    <a:pos x="1202" y="0"/>
                  </a:cxn>
                  <a:cxn ang="0">
                    <a:pos x="288" y="157"/>
                  </a:cxn>
                  <a:cxn ang="0">
                    <a:pos x="248" y="267"/>
                  </a:cxn>
                  <a:cxn ang="0">
                    <a:pos x="1030" y="223"/>
                  </a:cxn>
                  <a:cxn ang="0">
                    <a:pos x="232" y="340"/>
                  </a:cxn>
                  <a:cxn ang="0">
                    <a:pos x="187" y="384"/>
                  </a:cxn>
                  <a:cxn ang="0">
                    <a:pos x="143" y="411"/>
                  </a:cxn>
                  <a:cxn ang="0">
                    <a:pos x="1656" y="328"/>
                  </a:cxn>
                  <a:cxn ang="0">
                    <a:pos x="0" y="489"/>
                  </a:cxn>
                  <a:cxn ang="0">
                    <a:pos x="0" y="489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3" name="Freeform 187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0" y="15"/>
                  </a:cxn>
                  <a:cxn ang="0">
                    <a:pos x="221" y="332"/>
                  </a:cxn>
                  <a:cxn ang="0">
                    <a:pos x="759" y="291"/>
                  </a:cxn>
                  <a:cxn ang="0">
                    <a:pos x="700" y="251"/>
                  </a:cxn>
                  <a:cxn ang="0">
                    <a:pos x="261" y="266"/>
                  </a:cxn>
                  <a:cxn ang="0">
                    <a:pos x="145" y="71"/>
                  </a:cxn>
                  <a:cxn ang="0">
                    <a:pos x="360" y="19"/>
                  </a:cxn>
                  <a:cxn ang="0">
                    <a:pos x="292" y="0"/>
                  </a:cxn>
                  <a:cxn ang="0">
                    <a:pos x="292" y="0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4" name="Freeform 188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13" y="71"/>
                  </a:cxn>
                  <a:cxn ang="0">
                    <a:pos x="337" y="42"/>
                  </a:cxn>
                  <a:cxn ang="0">
                    <a:pos x="558" y="13"/>
                  </a:cxn>
                  <a:cxn ang="0">
                    <a:pos x="657" y="0"/>
                  </a:cxn>
                  <a:cxn ang="0">
                    <a:pos x="164" y="17"/>
                  </a:cxn>
                  <a:cxn ang="0">
                    <a:pos x="0" y="84"/>
                  </a:cxn>
                  <a:cxn ang="0">
                    <a:pos x="0" y="84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5" name="Freeform 189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/>
                <a:ahLst/>
                <a:cxnLst>
                  <a:cxn ang="0">
                    <a:pos x="1825" y="97"/>
                  </a:cxn>
                  <a:cxn ang="0">
                    <a:pos x="1527" y="47"/>
                  </a:cxn>
                  <a:cxn ang="0">
                    <a:pos x="1472" y="4"/>
                  </a:cxn>
                  <a:cxn ang="0">
                    <a:pos x="1391" y="0"/>
                  </a:cxn>
                  <a:cxn ang="0">
                    <a:pos x="0" y="308"/>
                  </a:cxn>
                  <a:cxn ang="0">
                    <a:pos x="451" y="451"/>
                  </a:cxn>
                  <a:cxn ang="0">
                    <a:pos x="1628" y="153"/>
                  </a:cxn>
                  <a:cxn ang="0">
                    <a:pos x="433" y="385"/>
                  </a:cxn>
                  <a:cxn ang="0">
                    <a:pos x="310" y="305"/>
                  </a:cxn>
                  <a:cxn ang="0">
                    <a:pos x="1400" y="42"/>
                  </a:cxn>
                  <a:cxn ang="0">
                    <a:pos x="1476" y="63"/>
                  </a:cxn>
                  <a:cxn ang="0">
                    <a:pos x="1825" y="97"/>
                  </a:cxn>
                  <a:cxn ang="0">
                    <a:pos x="1825" y="97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6" name="Freeform 190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/>
                <a:ahLst/>
                <a:cxnLst>
                  <a:cxn ang="0">
                    <a:pos x="0" y="382"/>
                  </a:cxn>
                  <a:cxn ang="0">
                    <a:pos x="272" y="118"/>
                  </a:cxn>
                  <a:cxn ang="0">
                    <a:pos x="663" y="0"/>
                  </a:cxn>
                  <a:cxn ang="0">
                    <a:pos x="945" y="118"/>
                  </a:cxn>
                  <a:cxn ang="0">
                    <a:pos x="0" y="382"/>
                  </a:cxn>
                  <a:cxn ang="0">
                    <a:pos x="0" y="382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7" name="Freeform 191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/>
                <a:ahLst/>
                <a:cxnLst>
                  <a:cxn ang="0">
                    <a:pos x="939" y="0"/>
                  </a:cxn>
                  <a:cxn ang="0">
                    <a:pos x="1648" y="189"/>
                  </a:cxn>
                  <a:cxn ang="0">
                    <a:pos x="1682" y="300"/>
                  </a:cxn>
                  <a:cxn ang="0">
                    <a:pos x="1338" y="417"/>
                  </a:cxn>
                  <a:cxn ang="0">
                    <a:pos x="1293" y="505"/>
                  </a:cxn>
                  <a:cxn ang="0">
                    <a:pos x="1316" y="605"/>
                  </a:cxn>
                  <a:cxn ang="0">
                    <a:pos x="1366" y="678"/>
                  </a:cxn>
                  <a:cxn ang="0">
                    <a:pos x="1465" y="732"/>
                  </a:cxn>
                  <a:cxn ang="0">
                    <a:pos x="0" y="1174"/>
                  </a:cxn>
                  <a:cxn ang="0">
                    <a:pos x="1348" y="716"/>
                  </a:cxn>
                  <a:cxn ang="0">
                    <a:pos x="1259" y="662"/>
                  </a:cxn>
                  <a:cxn ang="0">
                    <a:pos x="828" y="755"/>
                  </a:cxn>
                  <a:cxn ang="0">
                    <a:pos x="1237" y="600"/>
                  </a:cxn>
                  <a:cxn ang="0">
                    <a:pos x="1243" y="473"/>
                  </a:cxn>
                  <a:cxn ang="0">
                    <a:pos x="368" y="666"/>
                  </a:cxn>
                  <a:cxn ang="0">
                    <a:pos x="346" y="573"/>
                  </a:cxn>
                  <a:cxn ang="0">
                    <a:pos x="1642" y="226"/>
                  </a:cxn>
                  <a:cxn ang="0">
                    <a:pos x="982" y="68"/>
                  </a:cxn>
                  <a:cxn ang="0">
                    <a:pos x="474" y="235"/>
                  </a:cxn>
                  <a:cxn ang="0">
                    <a:pos x="939" y="0"/>
                  </a:cxn>
                  <a:cxn ang="0">
                    <a:pos x="939" y="0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68" name="Freeform 192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297" y="121"/>
                  </a:cxn>
                  <a:cxn ang="0">
                    <a:pos x="0" y="141"/>
                  </a:cxn>
                  <a:cxn ang="0">
                    <a:pos x="169" y="88"/>
                  </a:cxn>
                  <a:cxn ang="0">
                    <a:pos x="129" y="13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769" name="Group 193"/>
            <p:cNvGrpSpPr>
              <a:grpSpLocks/>
            </p:cNvGrpSpPr>
            <p:nvPr/>
          </p:nvGrpSpPr>
          <p:grpSpPr bwMode="auto">
            <a:xfrm>
              <a:off x="2112" y="2544"/>
              <a:ext cx="1207" cy="791"/>
              <a:chOff x="2880" y="2118"/>
              <a:chExt cx="1207" cy="1073"/>
            </a:xfrm>
          </p:grpSpPr>
          <p:sp>
            <p:nvSpPr>
              <p:cNvPr id="24770" name="Freeform 194"/>
              <p:cNvSpPr>
                <a:spLocks/>
              </p:cNvSpPr>
              <p:nvPr/>
            </p:nvSpPr>
            <p:spPr bwMode="auto">
              <a:xfrm>
                <a:off x="2962" y="2240"/>
                <a:ext cx="856" cy="914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4" y="307"/>
                  </a:cxn>
                  <a:cxn ang="0">
                    <a:pos x="10" y="530"/>
                  </a:cxn>
                  <a:cxn ang="0">
                    <a:pos x="364" y="818"/>
                  </a:cxn>
                  <a:cxn ang="0">
                    <a:pos x="0" y="1593"/>
                  </a:cxn>
                  <a:cxn ang="0">
                    <a:pos x="560" y="2741"/>
                  </a:cxn>
                  <a:cxn ang="0">
                    <a:pos x="1750" y="2587"/>
                  </a:cxn>
                  <a:cxn ang="0">
                    <a:pos x="2566" y="1882"/>
                  </a:cxn>
                  <a:cxn ang="0">
                    <a:pos x="1775" y="222"/>
                  </a:cxn>
                  <a:cxn ang="0">
                    <a:pos x="92" y="0"/>
                  </a:cxn>
                  <a:cxn ang="0">
                    <a:pos x="92" y="0"/>
                  </a:cxn>
                </a:cxnLst>
                <a:rect l="0" t="0" r="r" b="b"/>
                <a:pathLst>
                  <a:path w="2566" h="2741">
                    <a:moveTo>
                      <a:pt x="92" y="0"/>
                    </a:moveTo>
                    <a:lnTo>
                      <a:pt x="94" y="307"/>
                    </a:lnTo>
                    <a:lnTo>
                      <a:pt x="10" y="530"/>
                    </a:lnTo>
                    <a:lnTo>
                      <a:pt x="364" y="818"/>
                    </a:lnTo>
                    <a:lnTo>
                      <a:pt x="0" y="1593"/>
                    </a:lnTo>
                    <a:lnTo>
                      <a:pt x="560" y="2741"/>
                    </a:lnTo>
                    <a:lnTo>
                      <a:pt x="1750" y="2587"/>
                    </a:lnTo>
                    <a:lnTo>
                      <a:pt x="2566" y="1882"/>
                    </a:lnTo>
                    <a:lnTo>
                      <a:pt x="1775" y="222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1" name="Freeform 195"/>
              <p:cNvSpPr>
                <a:spLocks/>
              </p:cNvSpPr>
              <p:nvPr/>
            </p:nvSpPr>
            <p:spPr bwMode="auto">
              <a:xfrm>
                <a:off x="2933" y="2550"/>
                <a:ext cx="194" cy="326"/>
              </a:xfrm>
              <a:custGeom>
                <a:avLst/>
                <a:gdLst/>
                <a:ahLst/>
                <a:cxnLst>
                  <a:cxn ang="0">
                    <a:pos x="300" y="0"/>
                  </a:cxn>
                  <a:cxn ang="0">
                    <a:pos x="0" y="48"/>
                  </a:cxn>
                  <a:cxn ang="0">
                    <a:pos x="37" y="135"/>
                  </a:cxn>
                  <a:cxn ang="0">
                    <a:pos x="582" y="978"/>
                  </a:cxn>
                  <a:cxn ang="0">
                    <a:pos x="339" y="126"/>
                  </a:cxn>
                  <a:cxn ang="0">
                    <a:pos x="300" y="0"/>
                  </a:cxn>
                  <a:cxn ang="0">
                    <a:pos x="300" y="0"/>
                  </a:cxn>
                </a:cxnLst>
                <a:rect l="0" t="0" r="r" b="b"/>
                <a:pathLst>
                  <a:path w="582" h="978">
                    <a:moveTo>
                      <a:pt x="300" y="0"/>
                    </a:moveTo>
                    <a:lnTo>
                      <a:pt x="0" y="48"/>
                    </a:lnTo>
                    <a:lnTo>
                      <a:pt x="37" y="135"/>
                    </a:lnTo>
                    <a:lnTo>
                      <a:pt x="582" y="978"/>
                    </a:lnTo>
                    <a:lnTo>
                      <a:pt x="339" y="126"/>
                    </a:lnTo>
                    <a:lnTo>
                      <a:pt x="300" y="0"/>
                    </a:lnTo>
                    <a:lnTo>
                      <a:pt x="300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2" name="Freeform 196"/>
              <p:cNvSpPr>
                <a:spLocks/>
              </p:cNvSpPr>
              <p:nvPr/>
            </p:nvSpPr>
            <p:spPr bwMode="auto">
              <a:xfrm>
                <a:off x="2908" y="2710"/>
                <a:ext cx="482" cy="458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0" y="93"/>
                  </a:cxn>
                  <a:cxn ang="0">
                    <a:pos x="656" y="1374"/>
                  </a:cxn>
                  <a:cxn ang="0">
                    <a:pos x="1445" y="1331"/>
                  </a:cxn>
                  <a:cxn ang="0">
                    <a:pos x="719" y="1182"/>
                  </a:cxn>
                  <a:cxn ang="0">
                    <a:pos x="204" y="156"/>
                  </a:cxn>
                  <a:cxn ang="0">
                    <a:pos x="247" y="0"/>
                  </a:cxn>
                  <a:cxn ang="0">
                    <a:pos x="247" y="0"/>
                  </a:cxn>
                </a:cxnLst>
                <a:rect l="0" t="0" r="r" b="b"/>
                <a:pathLst>
                  <a:path w="1445" h="1374">
                    <a:moveTo>
                      <a:pt x="247" y="0"/>
                    </a:moveTo>
                    <a:lnTo>
                      <a:pt x="0" y="93"/>
                    </a:lnTo>
                    <a:lnTo>
                      <a:pt x="656" y="1374"/>
                    </a:lnTo>
                    <a:lnTo>
                      <a:pt x="1445" y="1331"/>
                    </a:lnTo>
                    <a:lnTo>
                      <a:pt x="719" y="1182"/>
                    </a:lnTo>
                    <a:lnTo>
                      <a:pt x="204" y="156"/>
                    </a:lnTo>
                    <a:lnTo>
                      <a:pt x="247" y="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CC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3" name="Freeform 197"/>
              <p:cNvSpPr>
                <a:spLocks/>
              </p:cNvSpPr>
              <p:nvPr/>
            </p:nvSpPr>
            <p:spPr bwMode="auto">
              <a:xfrm>
                <a:off x="2891" y="2128"/>
                <a:ext cx="564" cy="285"/>
              </a:xfrm>
              <a:custGeom>
                <a:avLst/>
                <a:gdLst/>
                <a:ahLst/>
                <a:cxnLst>
                  <a:cxn ang="0">
                    <a:pos x="1463" y="0"/>
                  </a:cxn>
                  <a:cxn ang="0">
                    <a:pos x="20" y="275"/>
                  </a:cxn>
                  <a:cxn ang="0">
                    <a:pos x="0" y="335"/>
                  </a:cxn>
                  <a:cxn ang="0">
                    <a:pos x="1389" y="855"/>
                  </a:cxn>
                  <a:cxn ang="0">
                    <a:pos x="1694" y="731"/>
                  </a:cxn>
                  <a:cxn ang="0">
                    <a:pos x="845" y="455"/>
                  </a:cxn>
                  <a:cxn ang="0">
                    <a:pos x="1509" y="75"/>
                  </a:cxn>
                  <a:cxn ang="0">
                    <a:pos x="1463" y="0"/>
                  </a:cxn>
                  <a:cxn ang="0">
                    <a:pos x="1463" y="0"/>
                  </a:cxn>
                </a:cxnLst>
                <a:rect l="0" t="0" r="r" b="b"/>
                <a:pathLst>
                  <a:path w="1694" h="855">
                    <a:moveTo>
                      <a:pt x="1463" y="0"/>
                    </a:moveTo>
                    <a:lnTo>
                      <a:pt x="20" y="275"/>
                    </a:lnTo>
                    <a:lnTo>
                      <a:pt x="0" y="335"/>
                    </a:lnTo>
                    <a:lnTo>
                      <a:pt x="1389" y="855"/>
                    </a:lnTo>
                    <a:lnTo>
                      <a:pt x="1694" y="731"/>
                    </a:lnTo>
                    <a:lnTo>
                      <a:pt x="845" y="455"/>
                    </a:lnTo>
                    <a:lnTo>
                      <a:pt x="1509" y="75"/>
                    </a:lnTo>
                    <a:lnTo>
                      <a:pt x="1463" y="0"/>
                    </a:lnTo>
                    <a:lnTo>
                      <a:pt x="1463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4" name="Freeform 198"/>
              <p:cNvSpPr>
                <a:spLocks/>
              </p:cNvSpPr>
              <p:nvPr/>
            </p:nvSpPr>
            <p:spPr bwMode="auto">
              <a:xfrm>
                <a:off x="2904" y="2371"/>
                <a:ext cx="602" cy="272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0" y="101"/>
                  </a:cxn>
                  <a:cxn ang="0">
                    <a:pos x="0" y="172"/>
                  </a:cxn>
                  <a:cxn ang="0">
                    <a:pos x="1349" y="816"/>
                  </a:cxn>
                  <a:cxn ang="0">
                    <a:pos x="1779" y="687"/>
                  </a:cxn>
                  <a:cxn ang="0">
                    <a:pos x="1806" y="570"/>
                  </a:cxn>
                  <a:cxn ang="0">
                    <a:pos x="1574" y="551"/>
                  </a:cxn>
                  <a:cxn ang="0">
                    <a:pos x="1344" y="636"/>
                  </a:cxn>
                  <a:cxn ang="0">
                    <a:pos x="207" y="129"/>
                  </a:cxn>
                  <a:cxn ang="0">
                    <a:pos x="241" y="0"/>
                  </a:cxn>
                  <a:cxn ang="0">
                    <a:pos x="241" y="0"/>
                  </a:cxn>
                </a:cxnLst>
                <a:rect l="0" t="0" r="r" b="b"/>
                <a:pathLst>
                  <a:path w="1806" h="816">
                    <a:moveTo>
                      <a:pt x="241" y="0"/>
                    </a:moveTo>
                    <a:lnTo>
                      <a:pt x="0" y="101"/>
                    </a:lnTo>
                    <a:lnTo>
                      <a:pt x="0" y="172"/>
                    </a:lnTo>
                    <a:lnTo>
                      <a:pt x="1349" y="816"/>
                    </a:lnTo>
                    <a:lnTo>
                      <a:pt x="1779" y="687"/>
                    </a:lnTo>
                    <a:lnTo>
                      <a:pt x="1806" y="570"/>
                    </a:lnTo>
                    <a:lnTo>
                      <a:pt x="1574" y="551"/>
                    </a:lnTo>
                    <a:lnTo>
                      <a:pt x="1344" y="636"/>
                    </a:lnTo>
                    <a:lnTo>
                      <a:pt x="207" y="129"/>
                    </a:lnTo>
                    <a:lnTo>
                      <a:pt x="241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5" name="Freeform 199"/>
              <p:cNvSpPr>
                <a:spLocks/>
              </p:cNvSpPr>
              <p:nvPr/>
            </p:nvSpPr>
            <p:spPr bwMode="auto">
              <a:xfrm>
                <a:off x="3010" y="2500"/>
                <a:ext cx="454" cy="360"/>
              </a:xfrm>
              <a:custGeom>
                <a:avLst/>
                <a:gdLst/>
                <a:ahLst/>
                <a:cxnLst>
                  <a:cxn ang="0">
                    <a:pos x="6" y="59"/>
                  </a:cxn>
                  <a:cxn ang="0">
                    <a:pos x="0" y="180"/>
                  </a:cxn>
                  <a:cxn ang="0">
                    <a:pos x="10" y="314"/>
                  </a:cxn>
                  <a:cxn ang="0">
                    <a:pos x="78" y="384"/>
                  </a:cxn>
                  <a:cxn ang="0">
                    <a:pos x="226" y="419"/>
                  </a:cxn>
                  <a:cxn ang="0">
                    <a:pos x="805" y="844"/>
                  </a:cxn>
                  <a:cxn ang="0">
                    <a:pos x="1060" y="1040"/>
                  </a:cxn>
                  <a:cxn ang="0">
                    <a:pos x="1244" y="1080"/>
                  </a:cxn>
                  <a:cxn ang="0">
                    <a:pos x="1219" y="835"/>
                  </a:cxn>
                  <a:cxn ang="0">
                    <a:pos x="1360" y="465"/>
                  </a:cxn>
                  <a:cxn ang="0">
                    <a:pos x="1075" y="450"/>
                  </a:cxn>
                  <a:cxn ang="0">
                    <a:pos x="50" y="0"/>
                  </a:cxn>
                  <a:cxn ang="0">
                    <a:pos x="6" y="59"/>
                  </a:cxn>
                  <a:cxn ang="0">
                    <a:pos x="6" y="59"/>
                  </a:cxn>
                </a:cxnLst>
                <a:rect l="0" t="0" r="r" b="b"/>
                <a:pathLst>
                  <a:path w="1360" h="1080">
                    <a:moveTo>
                      <a:pt x="6" y="59"/>
                    </a:moveTo>
                    <a:lnTo>
                      <a:pt x="0" y="180"/>
                    </a:lnTo>
                    <a:lnTo>
                      <a:pt x="10" y="314"/>
                    </a:lnTo>
                    <a:lnTo>
                      <a:pt x="78" y="384"/>
                    </a:lnTo>
                    <a:lnTo>
                      <a:pt x="226" y="419"/>
                    </a:lnTo>
                    <a:lnTo>
                      <a:pt x="805" y="844"/>
                    </a:lnTo>
                    <a:lnTo>
                      <a:pt x="1060" y="1040"/>
                    </a:lnTo>
                    <a:lnTo>
                      <a:pt x="1244" y="1080"/>
                    </a:lnTo>
                    <a:lnTo>
                      <a:pt x="1219" y="835"/>
                    </a:lnTo>
                    <a:lnTo>
                      <a:pt x="1360" y="465"/>
                    </a:lnTo>
                    <a:lnTo>
                      <a:pt x="1075" y="450"/>
                    </a:lnTo>
                    <a:lnTo>
                      <a:pt x="50" y="0"/>
                    </a:lnTo>
                    <a:lnTo>
                      <a:pt x="6" y="59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6" name="Freeform 200"/>
              <p:cNvSpPr>
                <a:spLocks/>
              </p:cNvSpPr>
              <p:nvPr/>
            </p:nvSpPr>
            <p:spPr bwMode="auto">
              <a:xfrm>
                <a:off x="3286" y="2193"/>
                <a:ext cx="549" cy="130"/>
              </a:xfrm>
              <a:custGeom>
                <a:avLst/>
                <a:gdLst/>
                <a:ahLst/>
                <a:cxnLst>
                  <a:cxn ang="0">
                    <a:pos x="0" y="292"/>
                  </a:cxn>
                  <a:cxn ang="0">
                    <a:pos x="53" y="273"/>
                  </a:cxn>
                  <a:cxn ang="0">
                    <a:pos x="191" y="238"/>
                  </a:cxn>
                  <a:cxn ang="0">
                    <a:pos x="281" y="216"/>
                  </a:cxn>
                  <a:cxn ang="0">
                    <a:pos x="383" y="190"/>
                  </a:cxn>
                  <a:cxn ang="0">
                    <a:pos x="490" y="165"/>
                  </a:cxn>
                  <a:cxn ang="0">
                    <a:pos x="602" y="139"/>
                  </a:cxn>
                  <a:cxn ang="0">
                    <a:pos x="715" y="112"/>
                  </a:cxn>
                  <a:cxn ang="0">
                    <a:pos x="822" y="87"/>
                  </a:cxn>
                  <a:cxn ang="0">
                    <a:pos x="924" y="64"/>
                  </a:cxn>
                  <a:cxn ang="0">
                    <a:pos x="1014" y="43"/>
                  </a:cxn>
                  <a:cxn ang="0">
                    <a:pos x="1150" y="12"/>
                  </a:cxn>
                  <a:cxn ang="0">
                    <a:pos x="1202" y="0"/>
                  </a:cxn>
                  <a:cxn ang="0">
                    <a:pos x="1646" y="75"/>
                  </a:cxn>
                  <a:cxn ang="0">
                    <a:pos x="158" y="390"/>
                  </a:cxn>
                  <a:cxn ang="0">
                    <a:pos x="0" y="292"/>
                  </a:cxn>
                  <a:cxn ang="0">
                    <a:pos x="0" y="292"/>
                  </a:cxn>
                </a:cxnLst>
                <a:rect l="0" t="0" r="r" b="b"/>
                <a:pathLst>
                  <a:path w="1646" h="390">
                    <a:moveTo>
                      <a:pt x="0" y="292"/>
                    </a:moveTo>
                    <a:lnTo>
                      <a:pt x="53" y="273"/>
                    </a:lnTo>
                    <a:lnTo>
                      <a:pt x="191" y="238"/>
                    </a:lnTo>
                    <a:lnTo>
                      <a:pt x="281" y="216"/>
                    </a:lnTo>
                    <a:lnTo>
                      <a:pt x="383" y="190"/>
                    </a:lnTo>
                    <a:lnTo>
                      <a:pt x="490" y="165"/>
                    </a:lnTo>
                    <a:lnTo>
                      <a:pt x="602" y="139"/>
                    </a:lnTo>
                    <a:lnTo>
                      <a:pt x="715" y="112"/>
                    </a:lnTo>
                    <a:lnTo>
                      <a:pt x="822" y="87"/>
                    </a:lnTo>
                    <a:lnTo>
                      <a:pt x="924" y="64"/>
                    </a:lnTo>
                    <a:lnTo>
                      <a:pt x="1014" y="43"/>
                    </a:lnTo>
                    <a:lnTo>
                      <a:pt x="1150" y="12"/>
                    </a:lnTo>
                    <a:lnTo>
                      <a:pt x="1202" y="0"/>
                    </a:lnTo>
                    <a:lnTo>
                      <a:pt x="1646" y="75"/>
                    </a:lnTo>
                    <a:lnTo>
                      <a:pt x="158" y="390"/>
                    </a:lnTo>
                    <a:lnTo>
                      <a:pt x="0" y="292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7" name="Freeform 201"/>
              <p:cNvSpPr>
                <a:spLocks/>
              </p:cNvSpPr>
              <p:nvPr/>
            </p:nvSpPr>
            <p:spPr bwMode="auto">
              <a:xfrm>
                <a:off x="3279" y="2664"/>
                <a:ext cx="86" cy="139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259" y="21"/>
                  </a:cxn>
                  <a:cxn ang="0">
                    <a:pos x="135" y="241"/>
                  </a:cxn>
                  <a:cxn ang="0">
                    <a:pos x="110" y="417"/>
                  </a:cxn>
                  <a:cxn ang="0">
                    <a:pos x="0" y="350"/>
                  </a:cxn>
                  <a:cxn ang="0">
                    <a:pos x="25" y="80"/>
                  </a:cxn>
                  <a:cxn ang="0">
                    <a:pos x="75" y="0"/>
                  </a:cxn>
                  <a:cxn ang="0">
                    <a:pos x="75" y="0"/>
                  </a:cxn>
                </a:cxnLst>
                <a:rect l="0" t="0" r="r" b="b"/>
                <a:pathLst>
                  <a:path w="259" h="417">
                    <a:moveTo>
                      <a:pt x="75" y="0"/>
                    </a:moveTo>
                    <a:lnTo>
                      <a:pt x="259" y="21"/>
                    </a:lnTo>
                    <a:lnTo>
                      <a:pt x="135" y="241"/>
                    </a:lnTo>
                    <a:lnTo>
                      <a:pt x="110" y="417"/>
                    </a:lnTo>
                    <a:lnTo>
                      <a:pt x="0" y="350"/>
                    </a:lnTo>
                    <a:lnTo>
                      <a:pt x="25" y="80"/>
                    </a:lnTo>
                    <a:lnTo>
                      <a:pt x="75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8" name="Freeform 202"/>
              <p:cNvSpPr>
                <a:spLocks/>
              </p:cNvSpPr>
              <p:nvPr/>
            </p:nvSpPr>
            <p:spPr bwMode="auto">
              <a:xfrm>
                <a:off x="3216" y="2803"/>
                <a:ext cx="141" cy="8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74" y="0"/>
                  </a:cxn>
                  <a:cxn ang="0">
                    <a:pos x="423" y="201"/>
                  </a:cxn>
                  <a:cxn ang="0">
                    <a:pos x="44" y="247"/>
                  </a:cxn>
                  <a:cxn ang="0">
                    <a:pos x="0" y="16"/>
                  </a:cxn>
                  <a:cxn ang="0">
                    <a:pos x="0" y="16"/>
                  </a:cxn>
                </a:cxnLst>
                <a:rect l="0" t="0" r="r" b="b"/>
                <a:pathLst>
                  <a:path w="423" h="247">
                    <a:moveTo>
                      <a:pt x="0" y="16"/>
                    </a:moveTo>
                    <a:lnTo>
                      <a:pt x="174" y="0"/>
                    </a:lnTo>
                    <a:lnTo>
                      <a:pt x="423" y="201"/>
                    </a:lnTo>
                    <a:lnTo>
                      <a:pt x="44" y="247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79" name="Freeform 203"/>
              <p:cNvSpPr>
                <a:spLocks/>
              </p:cNvSpPr>
              <p:nvPr/>
            </p:nvSpPr>
            <p:spPr bwMode="auto">
              <a:xfrm>
                <a:off x="3177" y="2893"/>
                <a:ext cx="793" cy="250"/>
              </a:xfrm>
              <a:custGeom>
                <a:avLst/>
                <a:gdLst/>
                <a:ahLst/>
                <a:cxnLst>
                  <a:cxn ang="0">
                    <a:pos x="155" y="301"/>
                  </a:cxn>
                  <a:cxn ang="0">
                    <a:pos x="129" y="450"/>
                  </a:cxn>
                  <a:cxn ang="0">
                    <a:pos x="0" y="601"/>
                  </a:cxn>
                  <a:cxn ang="0">
                    <a:pos x="563" y="751"/>
                  </a:cxn>
                  <a:cxn ang="0">
                    <a:pos x="1684" y="647"/>
                  </a:cxn>
                  <a:cxn ang="0">
                    <a:pos x="1763" y="616"/>
                  </a:cxn>
                  <a:cxn ang="0">
                    <a:pos x="1913" y="647"/>
                  </a:cxn>
                  <a:cxn ang="0">
                    <a:pos x="2042" y="630"/>
                  </a:cxn>
                  <a:cxn ang="0">
                    <a:pos x="2187" y="607"/>
                  </a:cxn>
                  <a:cxn ang="0">
                    <a:pos x="2221" y="580"/>
                  </a:cxn>
                  <a:cxn ang="0">
                    <a:pos x="2276" y="534"/>
                  </a:cxn>
                  <a:cxn ang="0">
                    <a:pos x="2326" y="490"/>
                  </a:cxn>
                  <a:cxn ang="0">
                    <a:pos x="2348" y="471"/>
                  </a:cxn>
                  <a:cxn ang="0">
                    <a:pos x="2378" y="186"/>
                  </a:cxn>
                  <a:cxn ang="0">
                    <a:pos x="2218" y="0"/>
                  </a:cxn>
                  <a:cxn ang="0">
                    <a:pos x="1439" y="140"/>
                  </a:cxn>
                  <a:cxn ang="0">
                    <a:pos x="155" y="301"/>
                  </a:cxn>
                  <a:cxn ang="0">
                    <a:pos x="155" y="301"/>
                  </a:cxn>
                </a:cxnLst>
                <a:rect l="0" t="0" r="r" b="b"/>
                <a:pathLst>
                  <a:path w="2378" h="751">
                    <a:moveTo>
                      <a:pt x="155" y="301"/>
                    </a:moveTo>
                    <a:lnTo>
                      <a:pt x="129" y="450"/>
                    </a:lnTo>
                    <a:lnTo>
                      <a:pt x="0" y="601"/>
                    </a:lnTo>
                    <a:lnTo>
                      <a:pt x="563" y="751"/>
                    </a:lnTo>
                    <a:lnTo>
                      <a:pt x="1684" y="647"/>
                    </a:lnTo>
                    <a:lnTo>
                      <a:pt x="1763" y="616"/>
                    </a:lnTo>
                    <a:lnTo>
                      <a:pt x="1913" y="647"/>
                    </a:lnTo>
                    <a:lnTo>
                      <a:pt x="2042" y="630"/>
                    </a:lnTo>
                    <a:lnTo>
                      <a:pt x="2187" y="607"/>
                    </a:lnTo>
                    <a:lnTo>
                      <a:pt x="2221" y="580"/>
                    </a:lnTo>
                    <a:lnTo>
                      <a:pt x="2276" y="534"/>
                    </a:lnTo>
                    <a:lnTo>
                      <a:pt x="2326" y="490"/>
                    </a:lnTo>
                    <a:lnTo>
                      <a:pt x="2348" y="471"/>
                    </a:lnTo>
                    <a:lnTo>
                      <a:pt x="2378" y="186"/>
                    </a:lnTo>
                    <a:lnTo>
                      <a:pt x="2218" y="0"/>
                    </a:lnTo>
                    <a:lnTo>
                      <a:pt x="1439" y="140"/>
                    </a:lnTo>
                    <a:lnTo>
                      <a:pt x="155" y="301"/>
                    </a:lnTo>
                    <a:lnTo>
                      <a:pt x="155" y="301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0" name="Freeform 204"/>
              <p:cNvSpPr>
                <a:spLocks/>
              </p:cNvSpPr>
              <p:nvPr/>
            </p:nvSpPr>
            <p:spPr bwMode="auto">
              <a:xfrm>
                <a:off x="2961" y="2573"/>
                <a:ext cx="1021" cy="577"/>
              </a:xfrm>
              <a:custGeom>
                <a:avLst/>
                <a:gdLst/>
                <a:ahLst/>
                <a:cxnLst>
                  <a:cxn ang="0">
                    <a:pos x="15" y="29"/>
                  </a:cxn>
                  <a:cxn ang="0">
                    <a:pos x="134" y="0"/>
                  </a:cxn>
                  <a:cxn ang="0">
                    <a:pos x="205" y="184"/>
                  </a:cxn>
                  <a:cxn ang="0">
                    <a:pos x="306" y="212"/>
                  </a:cxn>
                  <a:cxn ang="0">
                    <a:pos x="880" y="630"/>
                  </a:cxn>
                  <a:cxn ang="0">
                    <a:pos x="669" y="680"/>
                  </a:cxn>
                  <a:cxn ang="0">
                    <a:pos x="809" y="936"/>
                  </a:cxn>
                  <a:cxn ang="0">
                    <a:pos x="1284" y="885"/>
                  </a:cxn>
                  <a:cxn ang="0">
                    <a:pos x="1594" y="980"/>
                  </a:cxn>
                  <a:cxn ang="0">
                    <a:pos x="2453" y="705"/>
                  </a:cxn>
                  <a:cxn ang="0">
                    <a:pos x="2883" y="730"/>
                  </a:cxn>
                  <a:cxn ang="0">
                    <a:pos x="3063" y="970"/>
                  </a:cxn>
                  <a:cxn ang="0">
                    <a:pos x="3014" y="1427"/>
                  </a:cxn>
                  <a:cxn ang="0">
                    <a:pos x="2858" y="1555"/>
                  </a:cxn>
                  <a:cxn ang="0">
                    <a:pos x="2537" y="1614"/>
                  </a:cxn>
                  <a:cxn ang="0">
                    <a:pos x="2388" y="1581"/>
                  </a:cxn>
                  <a:cxn ang="0">
                    <a:pos x="2269" y="1620"/>
                  </a:cxn>
                  <a:cxn ang="0">
                    <a:pos x="1115" y="1730"/>
                  </a:cxn>
                  <a:cxn ang="0">
                    <a:pos x="561" y="1594"/>
                  </a:cxn>
                  <a:cxn ang="0">
                    <a:pos x="964" y="1535"/>
                  </a:cxn>
                  <a:cxn ang="0">
                    <a:pos x="2554" y="1409"/>
                  </a:cxn>
                  <a:cxn ang="0">
                    <a:pos x="2808" y="1395"/>
                  </a:cxn>
                  <a:cxn ang="0">
                    <a:pos x="2908" y="1160"/>
                  </a:cxn>
                  <a:cxn ang="0">
                    <a:pos x="2892" y="1133"/>
                  </a:cxn>
                  <a:cxn ang="0">
                    <a:pos x="2855" y="1074"/>
                  </a:cxn>
                  <a:cxn ang="0">
                    <a:pos x="2834" y="1042"/>
                  </a:cxn>
                  <a:cxn ang="0">
                    <a:pos x="2815" y="1012"/>
                  </a:cxn>
                  <a:cxn ang="0">
                    <a:pos x="2788" y="980"/>
                  </a:cxn>
                  <a:cxn ang="0">
                    <a:pos x="2536" y="1006"/>
                  </a:cxn>
                  <a:cxn ang="0">
                    <a:pos x="2372" y="1029"/>
                  </a:cxn>
                  <a:cxn ang="0">
                    <a:pos x="2298" y="1040"/>
                  </a:cxn>
                  <a:cxn ang="0">
                    <a:pos x="784" y="1215"/>
                  </a:cxn>
                  <a:cxn ang="0">
                    <a:pos x="703" y="1237"/>
                  </a:cxn>
                  <a:cxn ang="0">
                    <a:pos x="0" y="119"/>
                  </a:cxn>
                  <a:cxn ang="0">
                    <a:pos x="459" y="710"/>
                  </a:cxn>
                  <a:cxn ang="0">
                    <a:pos x="15" y="29"/>
                  </a:cxn>
                  <a:cxn ang="0">
                    <a:pos x="15" y="29"/>
                  </a:cxn>
                </a:cxnLst>
                <a:rect l="0" t="0" r="r" b="b"/>
                <a:pathLst>
                  <a:path w="3063" h="1730">
                    <a:moveTo>
                      <a:pt x="15" y="29"/>
                    </a:moveTo>
                    <a:lnTo>
                      <a:pt x="134" y="0"/>
                    </a:lnTo>
                    <a:lnTo>
                      <a:pt x="205" y="184"/>
                    </a:lnTo>
                    <a:lnTo>
                      <a:pt x="306" y="212"/>
                    </a:lnTo>
                    <a:lnTo>
                      <a:pt x="880" y="630"/>
                    </a:lnTo>
                    <a:lnTo>
                      <a:pt x="669" y="680"/>
                    </a:lnTo>
                    <a:lnTo>
                      <a:pt x="809" y="936"/>
                    </a:lnTo>
                    <a:lnTo>
                      <a:pt x="1284" y="885"/>
                    </a:lnTo>
                    <a:lnTo>
                      <a:pt x="1594" y="980"/>
                    </a:lnTo>
                    <a:lnTo>
                      <a:pt x="2453" y="705"/>
                    </a:lnTo>
                    <a:lnTo>
                      <a:pt x="2883" y="730"/>
                    </a:lnTo>
                    <a:lnTo>
                      <a:pt x="3063" y="970"/>
                    </a:lnTo>
                    <a:lnTo>
                      <a:pt x="3014" y="1427"/>
                    </a:lnTo>
                    <a:lnTo>
                      <a:pt x="2858" y="1555"/>
                    </a:lnTo>
                    <a:lnTo>
                      <a:pt x="2537" y="1614"/>
                    </a:lnTo>
                    <a:lnTo>
                      <a:pt x="2388" y="1581"/>
                    </a:lnTo>
                    <a:lnTo>
                      <a:pt x="2269" y="1620"/>
                    </a:lnTo>
                    <a:lnTo>
                      <a:pt x="1115" y="1730"/>
                    </a:lnTo>
                    <a:lnTo>
                      <a:pt x="561" y="1594"/>
                    </a:lnTo>
                    <a:lnTo>
                      <a:pt x="964" y="1535"/>
                    </a:lnTo>
                    <a:lnTo>
                      <a:pt x="2554" y="1409"/>
                    </a:lnTo>
                    <a:lnTo>
                      <a:pt x="2808" y="1395"/>
                    </a:lnTo>
                    <a:lnTo>
                      <a:pt x="2908" y="1160"/>
                    </a:lnTo>
                    <a:lnTo>
                      <a:pt x="2892" y="1133"/>
                    </a:lnTo>
                    <a:lnTo>
                      <a:pt x="2855" y="1074"/>
                    </a:lnTo>
                    <a:lnTo>
                      <a:pt x="2834" y="1042"/>
                    </a:lnTo>
                    <a:lnTo>
                      <a:pt x="2815" y="1012"/>
                    </a:lnTo>
                    <a:lnTo>
                      <a:pt x="2788" y="980"/>
                    </a:lnTo>
                    <a:lnTo>
                      <a:pt x="2536" y="1006"/>
                    </a:lnTo>
                    <a:lnTo>
                      <a:pt x="2372" y="1029"/>
                    </a:lnTo>
                    <a:lnTo>
                      <a:pt x="2298" y="1040"/>
                    </a:lnTo>
                    <a:lnTo>
                      <a:pt x="784" y="1215"/>
                    </a:lnTo>
                    <a:lnTo>
                      <a:pt x="703" y="1237"/>
                    </a:lnTo>
                    <a:lnTo>
                      <a:pt x="0" y="119"/>
                    </a:lnTo>
                    <a:lnTo>
                      <a:pt x="459" y="710"/>
                    </a:lnTo>
                    <a:lnTo>
                      <a:pt x="15" y="29"/>
                    </a:lnTo>
                    <a:lnTo>
                      <a:pt x="15" y="29"/>
                    </a:lnTo>
                    <a:close/>
                  </a:path>
                </a:pathLst>
              </a:custGeom>
              <a:solidFill>
                <a:srgbClr val="7A7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1" name="Freeform 205"/>
              <p:cNvSpPr>
                <a:spLocks/>
              </p:cNvSpPr>
              <p:nvPr/>
            </p:nvSpPr>
            <p:spPr bwMode="auto">
              <a:xfrm>
                <a:off x="3660" y="2798"/>
                <a:ext cx="198" cy="60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423" y="161"/>
                  </a:cxn>
                  <a:cxn ang="0">
                    <a:pos x="593" y="142"/>
                  </a:cxn>
                  <a:cxn ang="0">
                    <a:pos x="519" y="68"/>
                  </a:cxn>
                  <a:cxn ang="0">
                    <a:pos x="546" y="0"/>
                  </a:cxn>
                  <a:cxn ang="0">
                    <a:pos x="380" y="29"/>
                  </a:cxn>
                  <a:cxn ang="0">
                    <a:pos x="155" y="124"/>
                  </a:cxn>
                  <a:cxn ang="0">
                    <a:pos x="0" y="178"/>
                  </a:cxn>
                  <a:cxn ang="0">
                    <a:pos x="0" y="178"/>
                  </a:cxn>
                </a:cxnLst>
                <a:rect l="0" t="0" r="r" b="b"/>
                <a:pathLst>
                  <a:path w="593" h="178">
                    <a:moveTo>
                      <a:pt x="0" y="178"/>
                    </a:moveTo>
                    <a:lnTo>
                      <a:pt x="423" y="161"/>
                    </a:lnTo>
                    <a:lnTo>
                      <a:pt x="593" y="142"/>
                    </a:lnTo>
                    <a:lnTo>
                      <a:pt x="519" y="68"/>
                    </a:lnTo>
                    <a:lnTo>
                      <a:pt x="546" y="0"/>
                    </a:lnTo>
                    <a:lnTo>
                      <a:pt x="380" y="29"/>
                    </a:lnTo>
                    <a:lnTo>
                      <a:pt x="155" y="124"/>
                    </a:lnTo>
                    <a:lnTo>
                      <a:pt x="0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948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2" name="Freeform 206"/>
              <p:cNvSpPr>
                <a:spLocks/>
              </p:cNvSpPr>
              <p:nvPr/>
            </p:nvSpPr>
            <p:spPr bwMode="auto">
              <a:xfrm>
                <a:off x="3267" y="2644"/>
                <a:ext cx="88" cy="159"/>
              </a:xfrm>
              <a:custGeom>
                <a:avLst/>
                <a:gdLst/>
                <a:ahLst/>
                <a:cxnLst>
                  <a:cxn ang="0">
                    <a:pos x="9" y="420"/>
                  </a:cxn>
                  <a:cxn ang="0">
                    <a:pos x="0" y="266"/>
                  </a:cxn>
                  <a:cxn ang="0">
                    <a:pos x="59" y="96"/>
                  </a:cxn>
                  <a:cxn ang="0">
                    <a:pos x="109" y="0"/>
                  </a:cxn>
                  <a:cxn ang="0">
                    <a:pos x="264" y="81"/>
                  </a:cxn>
                  <a:cxn ang="0">
                    <a:pos x="214" y="106"/>
                  </a:cxn>
                  <a:cxn ang="0">
                    <a:pos x="119" y="131"/>
                  </a:cxn>
                  <a:cxn ang="0">
                    <a:pos x="73" y="245"/>
                  </a:cxn>
                  <a:cxn ang="0">
                    <a:pos x="73" y="366"/>
                  </a:cxn>
                  <a:cxn ang="0">
                    <a:pos x="144" y="477"/>
                  </a:cxn>
                  <a:cxn ang="0">
                    <a:pos x="9" y="420"/>
                  </a:cxn>
                  <a:cxn ang="0">
                    <a:pos x="9" y="420"/>
                  </a:cxn>
                </a:cxnLst>
                <a:rect l="0" t="0" r="r" b="b"/>
                <a:pathLst>
                  <a:path w="264" h="477">
                    <a:moveTo>
                      <a:pt x="9" y="420"/>
                    </a:moveTo>
                    <a:lnTo>
                      <a:pt x="0" y="266"/>
                    </a:lnTo>
                    <a:lnTo>
                      <a:pt x="59" y="96"/>
                    </a:lnTo>
                    <a:lnTo>
                      <a:pt x="109" y="0"/>
                    </a:lnTo>
                    <a:lnTo>
                      <a:pt x="264" y="81"/>
                    </a:lnTo>
                    <a:lnTo>
                      <a:pt x="214" y="106"/>
                    </a:lnTo>
                    <a:lnTo>
                      <a:pt x="119" y="131"/>
                    </a:lnTo>
                    <a:lnTo>
                      <a:pt x="73" y="245"/>
                    </a:lnTo>
                    <a:lnTo>
                      <a:pt x="73" y="366"/>
                    </a:lnTo>
                    <a:lnTo>
                      <a:pt x="144" y="477"/>
                    </a:lnTo>
                    <a:lnTo>
                      <a:pt x="9" y="420"/>
                    </a:lnTo>
                    <a:lnTo>
                      <a:pt x="9" y="420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3" name="Freeform 207"/>
              <p:cNvSpPr>
                <a:spLocks/>
              </p:cNvSpPr>
              <p:nvPr/>
            </p:nvSpPr>
            <p:spPr bwMode="auto">
              <a:xfrm>
                <a:off x="3283" y="2186"/>
                <a:ext cx="462" cy="165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1110" y="0"/>
                  </a:cxn>
                  <a:cxn ang="0">
                    <a:pos x="1255" y="31"/>
                  </a:cxn>
                  <a:cxn ang="0">
                    <a:pos x="269" y="309"/>
                  </a:cxn>
                  <a:cxn ang="0">
                    <a:pos x="1385" y="121"/>
                  </a:cxn>
                  <a:cxn ang="0">
                    <a:pos x="291" y="496"/>
                  </a:cxn>
                  <a:cxn ang="0">
                    <a:pos x="0" y="297"/>
                  </a:cxn>
                  <a:cxn ang="0">
                    <a:pos x="0" y="297"/>
                  </a:cxn>
                </a:cxnLst>
                <a:rect l="0" t="0" r="r" b="b"/>
                <a:pathLst>
                  <a:path w="1385" h="496">
                    <a:moveTo>
                      <a:pt x="0" y="297"/>
                    </a:moveTo>
                    <a:lnTo>
                      <a:pt x="1110" y="0"/>
                    </a:lnTo>
                    <a:lnTo>
                      <a:pt x="1255" y="31"/>
                    </a:lnTo>
                    <a:lnTo>
                      <a:pt x="269" y="309"/>
                    </a:lnTo>
                    <a:lnTo>
                      <a:pt x="1385" y="121"/>
                    </a:lnTo>
                    <a:lnTo>
                      <a:pt x="291" y="496"/>
                    </a:lnTo>
                    <a:lnTo>
                      <a:pt x="0" y="297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4" name="Freeform 208"/>
              <p:cNvSpPr>
                <a:spLocks/>
              </p:cNvSpPr>
              <p:nvPr/>
            </p:nvSpPr>
            <p:spPr bwMode="auto">
              <a:xfrm>
                <a:off x="3184" y="2785"/>
                <a:ext cx="198" cy="10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87" y="0"/>
                  </a:cxn>
                  <a:cxn ang="0">
                    <a:pos x="428" y="131"/>
                  </a:cxn>
                  <a:cxn ang="0">
                    <a:pos x="595" y="251"/>
                  </a:cxn>
                  <a:cxn ang="0">
                    <a:pos x="490" y="269"/>
                  </a:cxn>
                  <a:cxn ang="0">
                    <a:pos x="375" y="193"/>
                  </a:cxn>
                  <a:cxn ang="0">
                    <a:pos x="291" y="109"/>
                  </a:cxn>
                  <a:cxn ang="0">
                    <a:pos x="155" y="94"/>
                  </a:cxn>
                  <a:cxn ang="0">
                    <a:pos x="140" y="30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595" h="300">
                    <a:moveTo>
                      <a:pt x="0" y="44"/>
                    </a:moveTo>
                    <a:lnTo>
                      <a:pt x="187" y="0"/>
                    </a:lnTo>
                    <a:lnTo>
                      <a:pt x="428" y="131"/>
                    </a:lnTo>
                    <a:lnTo>
                      <a:pt x="595" y="251"/>
                    </a:lnTo>
                    <a:lnTo>
                      <a:pt x="490" y="269"/>
                    </a:lnTo>
                    <a:lnTo>
                      <a:pt x="375" y="193"/>
                    </a:lnTo>
                    <a:lnTo>
                      <a:pt x="291" y="109"/>
                    </a:lnTo>
                    <a:lnTo>
                      <a:pt x="155" y="94"/>
                    </a:lnTo>
                    <a:lnTo>
                      <a:pt x="140" y="30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5" name="Freeform 209"/>
              <p:cNvSpPr>
                <a:spLocks/>
              </p:cNvSpPr>
              <p:nvPr/>
            </p:nvSpPr>
            <p:spPr bwMode="auto">
              <a:xfrm>
                <a:off x="3493" y="2413"/>
                <a:ext cx="151" cy="403"/>
              </a:xfrm>
              <a:custGeom>
                <a:avLst/>
                <a:gdLst/>
                <a:ahLst/>
                <a:cxnLst>
                  <a:cxn ang="0">
                    <a:pos x="71" y="96"/>
                  </a:cxn>
                  <a:cxn ang="0">
                    <a:pos x="362" y="0"/>
                  </a:cxn>
                  <a:cxn ang="0">
                    <a:pos x="452" y="110"/>
                  </a:cxn>
                  <a:cxn ang="0">
                    <a:pos x="322" y="776"/>
                  </a:cxn>
                  <a:cxn ang="0">
                    <a:pos x="186" y="896"/>
                  </a:cxn>
                  <a:cxn ang="0">
                    <a:pos x="182" y="1211"/>
                  </a:cxn>
                  <a:cxn ang="0">
                    <a:pos x="71" y="1086"/>
                  </a:cxn>
                  <a:cxn ang="0">
                    <a:pos x="49" y="941"/>
                  </a:cxn>
                  <a:cxn ang="0">
                    <a:pos x="27" y="841"/>
                  </a:cxn>
                  <a:cxn ang="0">
                    <a:pos x="5" y="794"/>
                  </a:cxn>
                  <a:cxn ang="0">
                    <a:pos x="0" y="772"/>
                  </a:cxn>
                  <a:cxn ang="0">
                    <a:pos x="5" y="716"/>
                  </a:cxn>
                  <a:cxn ang="0">
                    <a:pos x="30" y="549"/>
                  </a:cxn>
                  <a:cxn ang="0">
                    <a:pos x="61" y="382"/>
                  </a:cxn>
                  <a:cxn ang="0">
                    <a:pos x="77" y="305"/>
                  </a:cxn>
                  <a:cxn ang="0">
                    <a:pos x="37" y="121"/>
                  </a:cxn>
                  <a:cxn ang="0">
                    <a:pos x="71" y="96"/>
                  </a:cxn>
                  <a:cxn ang="0">
                    <a:pos x="71" y="96"/>
                  </a:cxn>
                </a:cxnLst>
                <a:rect l="0" t="0" r="r" b="b"/>
                <a:pathLst>
                  <a:path w="452" h="1211">
                    <a:moveTo>
                      <a:pt x="71" y="96"/>
                    </a:moveTo>
                    <a:lnTo>
                      <a:pt x="362" y="0"/>
                    </a:lnTo>
                    <a:lnTo>
                      <a:pt x="452" y="110"/>
                    </a:lnTo>
                    <a:lnTo>
                      <a:pt x="322" y="776"/>
                    </a:lnTo>
                    <a:lnTo>
                      <a:pt x="186" y="896"/>
                    </a:lnTo>
                    <a:lnTo>
                      <a:pt x="182" y="1211"/>
                    </a:lnTo>
                    <a:lnTo>
                      <a:pt x="71" y="1086"/>
                    </a:lnTo>
                    <a:lnTo>
                      <a:pt x="49" y="941"/>
                    </a:lnTo>
                    <a:lnTo>
                      <a:pt x="27" y="841"/>
                    </a:lnTo>
                    <a:lnTo>
                      <a:pt x="5" y="794"/>
                    </a:lnTo>
                    <a:lnTo>
                      <a:pt x="0" y="772"/>
                    </a:lnTo>
                    <a:lnTo>
                      <a:pt x="5" y="716"/>
                    </a:lnTo>
                    <a:lnTo>
                      <a:pt x="30" y="549"/>
                    </a:lnTo>
                    <a:lnTo>
                      <a:pt x="61" y="382"/>
                    </a:lnTo>
                    <a:lnTo>
                      <a:pt x="77" y="305"/>
                    </a:lnTo>
                    <a:lnTo>
                      <a:pt x="37" y="121"/>
                    </a:lnTo>
                    <a:lnTo>
                      <a:pt x="71" y="96"/>
                    </a:lnTo>
                    <a:lnTo>
                      <a:pt x="71" y="96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6" name="Freeform 210"/>
              <p:cNvSpPr>
                <a:spLocks/>
              </p:cNvSpPr>
              <p:nvPr/>
            </p:nvSpPr>
            <p:spPr bwMode="auto">
              <a:xfrm>
                <a:off x="3510" y="2396"/>
                <a:ext cx="158" cy="430"/>
              </a:xfrm>
              <a:custGeom>
                <a:avLst/>
                <a:gdLst/>
                <a:ahLst/>
                <a:cxnLst>
                  <a:cxn ang="0">
                    <a:pos x="0" y="109"/>
                  </a:cxn>
                  <a:cxn ang="0">
                    <a:pos x="369" y="0"/>
                  </a:cxn>
                  <a:cxn ang="0">
                    <a:pos x="474" y="214"/>
                  </a:cxn>
                  <a:cxn ang="0">
                    <a:pos x="310" y="689"/>
                  </a:cxn>
                  <a:cxn ang="0">
                    <a:pos x="434" y="1005"/>
                  </a:cxn>
                  <a:cxn ang="0">
                    <a:pos x="230" y="959"/>
                  </a:cxn>
                  <a:cxn ang="0">
                    <a:pos x="140" y="1290"/>
                  </a:cxn>
                  <a:cxn ang="0">
                    <a:pos x="57" y="1026"/>
                  </a:cxn>
                  <a:cxn ang="0">
                    <a:pos x="15" y="779"/>
                  </a:cxn>
                  <a:cxn ang="0">
                    <a:pos x="90" y="509"/>
                  </a:cxn>
                  <a:cxn ang="0">
                    <a:pos x="34" y="304"/>
                  </a:cxn>
                  <a:cxn ang="0">
                    <a:pos x="124" y="214"/>
                  </a:cxn>
                  <a:cxn ang="0">
                    <a:pos x="230" y="244"/>
                  </a:cxn>
                  <a:cxn ang="0">
                    <a:pos x="190" y="339"/>
                  </a:cxn>
                  <a:cxn ang="0">
                    <a:pos x="264" y="390"/>
                  </a:cxn>
                  <a:cxn ang="0">
                    <a:pos x="115" y="689"/>
                  </a:cxn>
                  <a:cxn ang="0">
                    <a:pos x="190" y="675"/>
                  </a:cxn>
                  <a:cxn ang="0">
                    <a:pos x="115" y="900"/>
                  </a:cxn>
                  <a:cxn ang="0">
                    <a:pos x="214" y="785"/>
                  </a:cxn>
                  <a:cxn ang="0">
                    <a:pos x="260" y="555"/>
                  </a:cxn>
                  <a:cxn ang="0">
                    <a:pos x="260" y="484"/>
                  </a:cxn>
                  <a:cxn ang="0">
                    <a:pos x="339" y="314"/>
                  </a:cxn>
                  <a:cxn ang="0">
                    <a:pos x="285" y="300"/>
                  </a:cxn>
                  <a:cxn ang="0">
                    <a:pos x="304" y="170"/>
                  </a:cxn>
                  <a:cxn ang="0">
                    <a:pos x="180" y="149"/>
                  </a:cxn>
                  <a:cxn ang="0">
                    <a:pos x="199" y="99"/>
                  </a:cxn>
                  <a:cxn ang="0">
                    <a:pos x="25" y="195"/>
                  </a:cxn>
                  <a:cxn ang="0">
                    <a:pos x="0" y="109"/>
                  </a:cxn>
                  <a:cxn ang="0">
                    <a:pos x="0" y="109"/>
                  </a:cxn>
                </a:cxnLst>
                <a:rect l="0" t="0" r="r" b="b"/>
                <a:pathLst>
                  <a:path w="474" h="1290">
                    <a:moveTo>
                      <a:pt x="0" y="109"/>
                    </a:moveTo>
                    <a:lnTo>
                      <a:pt x="369" y="0"/>
                    </a:lnTo>
                    <a:lnTo>
                      <a:pt x="474" y="214"/>
                    </a:lnTo>
                    <a:lnTo>
                      <a:pt x="310" y="689"/>
                    </a:lnTo>
                    <a:lnTo>
                      <a:pt x="434" y="1005"/>
                    </a:lnTo>
                    <a:lnTo>
                      <a:pt x="230" y="959"/>
                    </a:lnTo>
                    <a:lnTo>
                      <a:pt x="140" y="1290"/>
                    </a:lnTo>
                    <a:lnTo>
                      <a:pt x="57" y="1026"/>
                    </a:lnTo>
                    <a:lnTo>
                      <a:pt x="15" y="779"/>
                    </a:lnTo>
                    <a:lnTo>
                      <a:pt x="90" y="509"/>
                    </a:lnTo>
                    <a:lnTo>
                      <a:pt x="34" y="304"/>
                    </a:lnTo>
                    <a:lnTo>
                      <a:pt x="124" y="214"/>
                    </a:lnTo>
                    <a:lnTo>
                      <a:pt x="230" y="244"/>
                    </a:lnTo>
                    <a:lnTo>
                      <a:pt x="190" y="339"/>
                    </a:lnTo>
                    <a:lnTo>
                      <a:pt x="264" y="390"/>
                    </a:lnTo>
                    <a:lnTo>
                      <a:pt x="115" y="689"/>
                    </a:lnTo>
                    <a:lnTo>
                      <a:pt x="190" y="675"/>
                    </a:lnTo>
                    <a:lnTo>
                      <a:pt x="115" y="900"/>
                    </a:lnTo>
                    <a:lnTo>
                      <a:pt x="214" y="785"/>
                    </a:lnTo>
                    <a:lnTo>
                      <a:pt x="260" y="555"/>
                    </a:lnTo>
                    <a:lnTo>
                      <a:pt x="260" y="484"/>
                    </a:lnTo>
                    <a:lnTo>
                      <a:pt x="339" y="314"/>
                    </a:lnTo>
                    <a:lnTo>
                      <a:pt x="285" y="300"/>
                    </a:lnTo>
                    <a:lnTo>
                      <a:pt x="304" y="170"/>
                    </a:lnTo>
                    <a:lnTo>
                      <a:pt x="180" y="149"/>
                    </a:lnTo>
                    <a:lnTo>
                      <a:pt x="199" y="99"/>
                    </a:lnTo>
                    <a:lnTo>
                      <a:pt x="25" y="195"/>
                    </a:lnTo>
                    <a:lnTo>
                      <a:pt x="0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7" name="Freeform 211"/>
              <p:cNvSpPr>
                <a:spLocks/>
              </p:cNvSpPr>
              <p:nvPr/>
            </p:nvSpPr>
            <p:spPr bwMode="auto">
              <a:xfrm>
                <a:off x="3022" y="2563"/>
                <a:ext cx="265" cy="228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60" y="40"/>
                  </a:cxn>
                  <a:cxn ang="0">
                    <a:pos x="134" y="0"/>
                  </a:cxn>
                  <a:cxn ang="0">
                    <a:pos x="144" y="96"/>
                  </a:cxn>
                  <a:cxn ang="0">
                    <a:pos x="349" y="291"/>
                  </a:cxn>
                  <a:cxn ang="0">
                    <a:pos x="653" y="466"/>
                  </a:cxn>
                  <a:cxn ang="0">
                    <a:pos x="794" y="341"/>
                  </a:cxn>
                  <a:cxn ang="0">
                    <a:pos x="714" y="686"/>
                  </a:cxn>
                  <a:cxn ang="0">
                    <a:pos x="100" y="230"/>
                  </a:cxn>
                  <a:cxn ang="0">
                    <a:pos x="20" y="215"/>
                  </a:cxn>
                  <a:cxn ang="0">
                    <a:pos x="0" y="136"/>
                  </a:cxn>
                  <a:cxn ang="0">
                    <a:pos x="0" y="136"/>
                  </a:cxn>
                </a:cxnLst>
                <a:rect l="0" t="0" r="r" b="b"/>
                <a:pathLst>
                  <a:path w="794" h="686">
                    <a:moveTo>
                      <a:pt x="0" y="136"/>
                    </a:moveTo>
                    <a:lnTo>
                      <a:pt x="60" y="40"/>
                    </a:lnTo>
                    <a:lnTo>
                      <a:pt x="134" y="0"/>
                    </a:lnTo>
                    <a:lnTo>
                      <a:pt x="144" y="96"/>
                    </a:lnTo>
                    <a:lnTo>
                      <a:pt x="349" y="291"/>
                    </a:lnTo>
                    <a:lnTo>
                      <a:pt x="653" y="466"/>
                    </a:lnTo>
                    <a:lnTo>
                      <a:pt x="794" y="341"/>
                    </a:lnTo>
                    <a:lnTo>
                      <a:pt x="714" y="686"/>
                    </a:lnTo>
                    <a:lnTo>
                      <a:pt x="100" y="230"/>
                    </a:lnTo>
                    <a:lnTo>
                      <a:pt x="20" y="215"/>
                    </a:lnTo>
                    <a:lnTo>
                      <a:pt x="0" y="136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8" name="Freeform 212"/>
              <p:cNvSpPr>
                <a:spLocks/>
              </p:cNvSpPr>
              <p:nvPr/>
            </p:nvSpPr>
            <p:spPr bwMode="auto">
              <a:xfrm>
                <a:off x="3016" y="2503"/>
                <a:ext cx="301" cy="173"/>
              </a:xfrm>
              <a:custGeom>
                <a:avLst/>
                <a:gdLst/>
                <a:ahLst/>
                <a:cxnLst>
                  <a:cxn ang="0">
                    <a:pos x="32" y="40"/>
                  </a:cxn>
                  <a:cxn ang="0">
                    <a:pos x="0" y="102"/>
                  </a:cxn>
                  <a:cxn ang="0">
                    <a:pos x="143" y="121"/>
                  </a:cxn>
                  <a:cxn ang="0">
                    <a:pos x="767" y="446"/>
                  </a:cxn>
                  <a:cxn ang="0">
                    <a:pos x="812" y="521"/>
                  </a:cxn>
                  <a:cxn ang="0">
                    <a:pos x="902" y="435"/>
                  </a:cxn>
                  <a:cxn ang="0">
                    <a:pos x="93" y="0"/>
                  </a:cxn>
                  <a:cxn ang="0">
                    <a:pos x="32" y="40"/>
                  </a:cxn>
                  <a:cxn ang="0">
                    <a:pos x="32" y="40"/>
                  </a:cxn>
                </a:cxnLst>
                <a:rect l="0" t="0" r="r" b="b"/>
                <a:pathLst>
                  <a:path w="902" h="521">
                    <a:moveTo>
                      <a:pt x="32" y="40"/>
                    </a:moveTo>
                    <a:lnTo>
                      <a:pt x="0" y="102"/>
                    </a:lnTo>
                    <a:lnTo>
                      <a:pt x="143" y="121"/>
                    </a:lnTo>
                    <a:lnTo>
                      <a:pt x="767" y="446"/>
                    </a:lnTo>
                    <a:lnTo>
                      <a:pt x="812" y="521"/>
                    </a:lnTo>
                    <a:lnTo>
                      <a:pt x="902" y="435"/>
                    </a:lnTo>
                    <a:lnTo>
                      <a:pt x="93" y="0"/>
                    </a:lnTo>
                    <a:lnTo>
                      <a:pt x="32" y="40"/>
                    </a:lnTo>
                    <a:lnTo>
                      <a:pt x="32" y="4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89" name="Freeform 213"/>
              <p:cNvSpPr>
                <a:spLocks/>
              </p:cNvSpPr>
              <p:nvPr/>
            </p:nvSpPr>
            <p:spPr bwMode="auto">
              <a:xfrm>
                <a:off x="3327" y="2600"/>
                <a:ext cx="753" cy="300"/>
              </a:xfrm>
              <a:custGeom>
                <a:avLst/>
                <a:gdLst/>
                <a:ahLst/>
                <a:cxnLst>
                  <a:cxn ang="0">
                    <a:pos x="11" y="515"/>
                  </a:cxn>
                  <a:cxn ang="0">
                    <a:pos x="90" y="655"/>
                  </a:cxn>
                  <a:cxn ang="0">
                    <a:pos x="226" y="709"/>
                  </a:cxn>
                  <a:cxn ang="0">
                    <a:pos x="231" y="510"/>
                  </a:cxn>
                  <a:cxn ang="0">
                    <a:pos x="321" y="284"/>
                  </a:cxn>
                  <a:cxn ang="0">
                    <a:pos x="201" y="345"/>
                  </a:cxn>
                  <a:cxn ang="0">
                    <a:pos x="155" y="379"/>
                  </a:cxn>
                  <a:cxn ang="0">
                    <a:pos x="141" y="315"/>
                  </a:cxn>
                  <a:cxn ang="0">
                    <a:pos x="146" y="184"/>
                  </a:cxn>
                  <a:cxn ang="0">
                    <a:pos x="511" y="0"/>
                  </a:cxn>
                  <a:cxn ang="0">
                    <a:pos x="504" y="233"/>
                  </a:cxn>
                  <a:cxn ang="0">
                    <a:pos x="437" y="283"/>
                  </a:cxn>
                  <a:cxn ang="0">
                    <a:pos x="390" y="540"/>
                  </a:cxn>
                  <a:cxn ang="0">
                    <a:pos x="481" y="730"/>
                  </a:cxn>
                  <a:cxn ang="0">
                    <a:pos x="1885" y="305"/>
                  </a:cxn>
                  <a:cxn ang="0">
                    <a:pos x="1780" y="100"/>
                  </a:cxn>
                  <a:cxn ang="0">
                    <a:pos x="2259" y="299"/>
                  </a:cxn>
                  <a:cxn ang="0">
                    <a:pos x="2179" y="355"/>
                  </a:cxn>
                  <a:cxn ang="0">
                    <a:pos x="496" y="900"/>
                  </a:cxn>
                  <a:cxn ang="0">
                    <a:pos x="349" y="864"/>
                  </a:cxn>
                  <a:cxn ang="0">
                    <a:pos x="46" y="740"/>
                  </a:cxn>
                  <a:cxn ang="0">
                    <a:pos x="0" y="600"/>
                  </a:cxn>
                  <a:cxn ang="0">
                    <a:pos x="11" y="515"/>
                  </a:cxn>
                  <a:cxn ang="0">
                    <a:pos x="11" y="515"/>
                  </a:cxn>
                </a:cxnLst>
                <a:rect l="0" t="0" r="r" b="b"/>
                <a:pathLst>
                  <a:path w="2259" h="900">
                    <a:moveTo>
                      <a:pt x="11" y="515"/>
                    </a:moveTo>
                    <a:lnTo>
                      <a:pt x="90" y="655"/>
                    </a:lnTo>
                    <a:lnTo>
                      <a:pt x="226" y="709"/>
                    </a:lnTo>
                    <a:lnTo>
                      <a:pt x="231" y="510"/>
                    </a:lnTo>
                    <a:lnTo>
                      <a:pt x="321" y="284"/>
                    </a:lnTo>
                    <a:lnTo>
                      <a:pt x="201" y="345"/>
                    </a:lnTo>
                    <a:lnTo>
                      <a:pt x="155" y="379"/>
                    </a:lnTo>
                    <a:lnTo>
                      <a:pt x="141" y="315"/>
                    </a:lnTo>
                    <a:lnTo>
                      <a:pt x="146" y="184"/>
                    </a:lnTo>
                    <a:lnTo>
                      <a:pt x="511" y="0"/>
                    </a:lnTo>
                    <a:lnTo>
                      <a:pt x="504" y="233"/>
                    </a:lnTo>
                    <a:lnTo>
                      <a:pt x="437" y="283"/>
                    </a:lnTo>
                    <a:lnTo>
                      <a:pt x="390" y="540"/>
                    </a:lnTo>
                    <a:lnTo>
                      <a:pt x="481" y="730"/>
                    </a:lnTo>
                    <a:lnTo>
                      <a:pt x="1885" y="305"/>
                    </a:lnTo>
                    <a:lnTo>
                      <a:pt x="1780" y="100"/>
                    </a:lnTo>
                    <a:lnTo>
                      <a:pt x="2259" y="299"/>
                    </a:lnTo>
                    <a:lnTo>
                      <a:pt x="2179" y="355"/>
                    </a:lnTo>
                    <a:lnTo>
                      <a:pt x="496" y="900"/>
                    </a:lnTo>
                    <a:lnTo>
                      <a:pt x="349" y="864"/>
                    </a:lnTo>
                    <a:lnTo>
                      <a:pt x="46" y="740"/>
                    </a:lnTo>
                    <a:lnTo>
                      <a:pt x="0" y="600"/>
                    </a:lnTo>
                    <a:lnTo>
                      <a:pt x="11" y="515"/>
                    </a:lnTo>
                    <a:lnTo>
                      <a:pt x="11" y="515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0" name="Freeform 214"/>
              <p:cNvSpPr>
                <a:spLocks/>
              </p:cNvSpPr>
              <p:nvPr/>
            </p:nvSpPr>
            <p:spPr bwMode="auto">
              <a:xfrm>
                <a:off x="3610" y="2471"/>
                <a:ext cx="447" cy="195"/>
              </a:xfrm>
              <a:custGeom>
                <a:avLst/>
                <a:gdLst/>
                <a:ahLst/>
                <a:cxnLst>
                  <a:cxn ang="0">
                    <a:pos x="100" y="210"/>
                  </a:cxn>
                  <a:cxn ang="0">
                    <a:pos x="634" y="0"/>
                  </a:cxn>
                  <a:cxn ang="0">
                    <a:pos x="1340" y="170"/>
                  </a:cxn>
                  <a:cxn ang="0">
                    <a:pos x="1208" y="256"/>
                  </a:cxn>
                  <a:cxn ang="0">
                    <a:pos x="14" y="586"/>
                  </a:cxn>
                  <a:cxn ang="0">
                    <a:pos x="0" y="436"/>
                  </a:cxn>
                  <a:cxn ang="0">
                    <a:pos x="100" y="210"/>
                  </a:cxn>
                  <a:cxn ang="0">
                    <a:pos x="100" y="210"/>
                  </a:cxn>
                </a:cxnLst>
                <a:rect l="0" t="0" r="r" b="b"/>
                <a:pathLst>
                  <a:path w="1340" h="586">
                    <a:moveTo>
                      <a:pt x="100" y="210"/>
                    </a:moveTo>
                    <a:lnTo>
                      <a:pt x="634" y="0"/>
                    </a:lnTo>
                    <a:lnTo>
                      <a:pt x="1340" y="170"/>
                    </a:lnTo>
                    <a:lnTo>
                      <a:pt x="1208" y="256"/>
                    </a:lnTo>
                    <a:lnTo>
                      <a:pt x="14" y="586"/>
                    </a:lnTo>
                    <a:lnTo>
                      <a:pt x="0" y="436"/>
                    </a:lnTo>
                    <a:lnTo>
                      <a:pt x="100" y="210"/>
                    </a:lnTo>
                    <a:lnTo>
                      <a:pt x="100" y="210"/>
                    </a:lnTo>
                    <a:close/>
                  </a:path>
                </a:pathLst>
              </a:custGeom>
              <a:solidFill>
                <a:srgbClr val="B56C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1" name="Freeform 215"/>
              <p:cNvSpPr>
                <a:spLocks/>
              </p:cNvSpPr>
              <p:nvPr/>
            </p:nvSpPr>
            <p:spPr bwMode="auto">
              <a:xfrm>
                <a:off x="2913" y="2415"/>
                <a:ext cx="462" cy="256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24" y="0"/>
                  </a:cxn>
                  <a:cxn ang="0">
                    <a:pos x="1387" y="659"/>
                  </a:cxn>
                  <a:cxn ang="0">
                    <a:pos x="1356" y="770"/>
                  </a:cxn>
                  <a:cxn ang="0">
                    <a:pos x="0" y="45"/>
                  </a:cxn>
                  <a:cxn ang="0">
                    <a:pos x="0" y="45"/>
                  </a:cxn>
                </a:cxnLst>
                <a:rect l="0" t="0" r="r" b="b"/>
                <a:pathLst>
                  <a:path w="1387" h="770">
                    <a:moveTo>
                      <a:pt x="0" y="45"/>
                    </a:moveTo>
                    <a:lnTo>
                      <a:pt x="24" y="0"/>
                    </a:lnTo>
                    <a:lnTo>
                      <a:pt x="1387" y="659"/>
                    </a:lnTo>
                    <a:lnTo>
                      <a:pt x="1356" y="770"/>
                    </a:lnTo>
                    <a:lnTo>
                      <a:pt x="0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2" name="Freeform 216"/>
              <p:cNvSpPr>
                <a:spLocks/>
              </p:cNvSpPr>
              <p:nvPr/>
            </p:nvSpPr>
            <p:spPr bwMode="auto">
              <a:xfrm>
                <a:off x="2991" y="2249"/>
                <a:ext cx="931" cy="316"/>
              </a:xfrm>
              <a:custGeom>
                <a:avLst/>
                <a:gdLst/>
                <a:ahLst/>
                <a:cxnLst>
                  <a:cxn ang="0">
                    <a:pos x="9" y="280"/>
                  </a:cxn>
                  <a:cxn ang="0">
                    <a:pos x="1219" y="716"/>
                  </a:cxn>
                  <a:cxn ang="0">
                    <a:pos x="1169" y="946"/>
                  </a:cxn>
                  <a:cxn ang="0">
                    <a:pos x="1433" y="856"/>
                  </a:cxn>
                  <a:cxn ang="0">
                    <a:pos x="1584" y="795"/>
                  </a:cxn>
                  <a:cxn ang="0">
                    <a:pos x="1544" y="590"/>
                  </a:cxn>
                  <a:cxn ang="0">
                    <a:pos x="1928" y="441"/>
                  </a:cxn>
                  <a:cxn ang="0">
                    <a:pos x="2003" y="586"/>
                  </a:cxn>
                  <a:cxn ang="0">
                    <a:pos x="1959" y="835"/>
                  </a:cxn>
                  <a:cxn ang="0">
                    <a:pos x="2498" y="574"/>
                  </a:cxn>
                  <a:cxn ang="0">
                    <a:pos x="2648" y="586"/>
                  </a:cxn>
                  <a:cxn ang="0">
                    <a:pos x="2793" y="310"/>
                  </a:cxn>
                  <a:cxn ang="0">
                    <a:pos x="2778" y="106"/>
                  </a:cxn>
                  <a:cxn ang="0">
                    <a:pos x="2588" y="0"/>
                  </a:cxn>
                  <a:cxn ang="0">
                    <a:pos x="1194" y="435"/>
                  </a:cxn>
                  <a:cxn ang="0">
                    <a:pos x="1089" y="490"/>
                  </a:cxn>
                  <a:cxn ang="0">
                    <a:pos x="0" y="115"/>
                  </a:cxn>
                  <a:cxn ang="0">
                    <a:pos x="9" y="280"/>
                  </a:cxn>
                  <a:cxn ang="0">
                    <a:pos x="9" y="280"/>
                  </a:cxn>
                </a:cxnLst>
                <a:rect l="0" t="0" r="r" b="b"/>
                <a:pathLst>
                  <a:path w="2793" h="946">
                    <a:moveTo>
                      <a:pt x="9" y="280"/>
                    </a:moveTo>
                    <a:lnTo>
                      <a:pt x="1219" y="716"/>
                    </a:lnTo>
                    <a:lnTo>
                      <a:pt x="1169" y="946"/>
                    </a:lnTo>
                    <a:lnTo>
                      <a:pt x="1433" y="856"/>
                    </a:lnTo>
                    <a:lnTo>
                      <a:pt x="1584" y="795"/>
                    </a:lnTo>
                    <a:lnTo>
                      <a:pt x="1544" y="590"/>
                    </a:lnTo>
                    <a:lnTo>
                      <a:pt x="1928" y="441"/>
                    </a:lnTo>
                    <a:lnTo>
                      <a:pt x="2003" y="586"/>
                    </a:lnTo>
                    <a:lnTo>
                      <a:pt x="1959" y="835"/>
                    </a:lnTo>
                    <a:lnTo>
                      <a:pt x="2498" y="574"/>
                    </a:lnTo>
                    <a:lnTo>
                      <a:pt x="2648" y="586"/>
                    </a:lnTo>
                    <a:lnTo>
                      <a:pt x="2793" y="310"/>
                    </a:lnTo>
                    <a:lnTo>
                      <a:pt x="2778" y="106"/>
                    </a:lnTo>
                    <a:lnTo>
                      <a:pt x="2588" y="0"/>
                    </a:lnTo>
                    <a:lnTo>
                      <a:pt x="1194" y="435"/>
                    </a:lnTo>
                    <a:lnTo>
                      <a:pt x="1089" y="490"/>
                    </a:lnTo>
                    <a:lnTo>
                      <a:pt x="0" y="115"/>
                    </a:lnTo>
                    <a:lnTo>
                      <a:pt x="9" y="280"/>
                    </a:lnTo>
                    <a:lnTo>
                      <a:pt x="9" y="280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3" name="Freeform 217"/>
              <p:cNvSpPr>
                <a:spLocks/>
              </p:cNvSpPr>
              <p:nvPr/>
            </p:nvSpPr>
            <p:spPr bwMode="auto">
              <a:xfrm>
                <a:off x="2932" y="2126"/>
                <a:ext cx="995" cy="422"/>
              </a:xfrm>
              <a:custGeom>
                <a:avLst/>
                <a:gdLst/>
                <a:ahLst/>
                <a:cxnLst>
                  <a:cxn ang="0">
                    <a:pos x="0" y="316"/>
                  </a:cxn>
                  <a:cxn ang="0">
                    <a:pos x="1490" y="0"/>
                  </a:cxn>
                  <a:cxn ang="0">
                    <a:pos x="2284" y="170"/>
                  </a:cxn>
                  <a:cxn ang="0">
                    <a:pos x="991" y="481"/>
                  </a:cxn>
                  <a:cxn ang="0">
                    <a:pos x="1291" y="586"/>
                  </a:cxn>
                  <a:cxn ang="0">
                    <a:pos x="2598" y="266"/>
                  </a:cxn>
                  <a:cxn ang="0">
                    <a:pos x="2731" y="213"/>
                  </a:cxn>
                  <a:cxn ang="0">
                    <a:pos x="2904" y="306"/>
                  </a:cxn>
                  <a:cxn ang="0">
                    <a:pos x="2979" y="421"/>
                  </a:cxn>
                  <a:cxn ang="0">
                    <a:pos x="2984" y="741"/>
                  </a:cxn>
                  <a:cxn ang="0">
                    <a:pos x="2824" y="957"/>
                  </a:cxn>
                  <a:cxn ang="0">
                    <a:pos x="2674" y="967"/>
                  </a:cxn>
                  <a:cxn ang="0">
                    <a:pos x="2649" y="1032"/>
                  </a:cxn>
                  <a:cxn ang="0">
                    <a:pos x="2514" y="1097"/>
                  </a:cxn>
                  <a:cxn ang="0">
                    <a:pos x="2349" y="1147"/>
                  </a:cxn>
                  <a:cxn ang="0">
                    <a:pos x="2119" y="1267"/>
                  </a:cxn>
                  <a:cxn ang="0">
                    <a:pos x="2135" y="1206"/>
                  </a:cxn>
                  <a:cxn ang="0">
                    <a:pos x="2209" y="1026"/>
                  </a:cxn>
                  <a:cxn ang="0">
                    <a:pos x="2759" y="806"/>
                  </a:cxn>
                  <a:cxn ang="0">
                    <a:pos x="2864" y="676"/>
                  </a:cxn>
                  <a:cxn ang="0">
                    <a:pos x="2835" y="446"/>
                  </a:cxn>
                  <a:cxn ang="0">
                    <a:pos x="2759" y="403"/>
                  </a:cxn>
                  <a:cxn ang="0">
                    <a:pos x="1375" y="787"/>
                  </a:cxn>
                  <a:cxn ang="0">
                    <a:pos x="0" y="316"/>
                  </a:cxn>
                  <a:cxn ang="0">
                    <a:pos x="0" y="316"/>
                  </a:cxn>
                </a:cxnLst>
                <a:rect l="0" t="0" r="r" b="b"/>
                <a:pathLst>
                  <a:path w="2984" h="1267">
                    <a:moveTo>
                      <a:pt x="0" y="316"/>
                    </a:moveTo>
                    <a:lnTo>
                      <a:pt x="1490" y="0"/>
                    </a:lnTo>
                    <a:lnTo>
                      <a:pt x="2284" y="170"/>
                    </a:lnTo>
                    <a:lnTo>
                      <a:pt x="991" y="481"/>
                    </a:lnTo>
                    <a:lnTo>
                      <a:pt x="1291" y="586"/>
                    </a:lnTo>
                    <a:lnTo>
                      <a:pt x="2598" y="266"/>
                    </a:lnTo>
                    <a:lnTo>
                      <a:pt x="2731" y="213"/>
                    </a:lnTo>
                    <a:lnTo>
                      <a:pt x="2904" y="306"/>
                    </a:lnTo>
                    <a:lnTo>
                      <a:pt x="2979" y="421"/>
                    </a:lnTo>
                    <a:lnTo>
                      <a:pt x="2984" y="741"/>
                    </a:lnTo>
                    <a:lnTo>
                      <a:pt x="2824" y="957"/>
                    </a:lnTo>
                    <a:lnTo>
                      <a:pt x="2674" y="967"/>
                    </a:lnTo>
                    <a:lnTo>
                      <a:pt x="2649" y="1032"/>
                    </a:lnTo>
                    <a:lnTo>
                      <a:pt x="2514" y="1097"/>
                    </a:lnTo>
                    <a:lnTo>
                      <a:pt x="2349" y="1147"/>
                    </a:lnTo>
                    <a:lnTo>
                      <a:pt x="2119" y="1267"/>
                    </a:lnTo>
                    <a:lnTo>
                      <a:pt x="2135" y="1206"/>
                    </a:lnTo>
                    <a:lnTo>
                      <a:pt x="2209" y="1026"/>
                    </a:lnTo>
                    <a:lnTo>
                      <a:pt x="2759" y="806"/>
                    </a:lnTo>
                    <a:lnTo>
                      <a:pt x="2864" y="676"/>
                    </a:lnTo>
                    <a:lnTo>
                      <a:pt x="2835" y="446"/>
                    </a:lnTo>
                    <a:lnTo>
                      <a:pt x="2759" y="403"/>
                    </a:lnTo>
                    <a:lnTo>
                      <a:pt x="1375" y="787"/>
                    </a:lnTo>
                    <a:lnTo>
                      <a:pt x="0" y="316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4" name="Freeform 218"/>
              <p:cNvSpPr>
                <a:spLocks/>
              </p:cNvSpPr>
              <p:nvPr/>
            </p:nvSpPr>
            <p:spPr bwMode="auto">
              <a:xfrm>
                <a:off x="3454" y="2593"/>
                <a:ext cx="511" cy="260"/>
              </a:xfrm>
              <a:custGeom>
                <a:avLst/>
                <a:gdLst/>
                <a:ahLst/>
                <a:cxnLst>
                  <a:cxn ang="0">
                    <a:pos x="509" y="236"/>
                  </a:cxn>
                  <a:cxn ang="0">
                    <a:pos x="1419" y="0"/>
                  </a:cxn>
                  <a:cxn ang="0">
                    <a:pos x="1408" y="137"/>
                  </a:cxn>
                  <a:cxn ang="0">
                    <a:pos x="1423" y="251"/>
                  </a:cxn>
                  <a:cxn ang="0">
                    <a:pos x="1534" y="331"/>
                  </a:cxn>
                  <a:cxn ang="0">
                    <a:pos x="115" y="781"/>
                  </a:cxn>
                  <a:cxn ang="0">
                    <a:pos x="40" y="741"/>
                  </a:cxn>
                  <a:cxn ang="0">
                    <a:pos x="0" y="611"/>
                  </a:cxn>
                  <a:cxn ang="0">
                    <a:pos x="55" y="345"/>
                  </a:cxn>
                  <a:cxn ang="0">
                    <a:pos x="109" y="316"/>
                  </a:cxn>
                  <a:cxn ang="0">
                    <a:pos x="245" y="586"/>
                  </a:cxn>
                  <a:cxn ang="0">
                    <a:pos x="316" y="648"/>
                  </a:cxn>
                  <a:cxn ang="0">
                    <a:pos x="325" y="410"/>
                  </a:cxn>
                  <a:cxn ang="0">
                    <a:pos x="409" y="331"/>
                  </a:cxn>
                  <a:cxn ang="0">
                    <a:pos x="577" y="387"/>
                  </a:cxn>
                  <a:cxn ang="0">
                    <a:pos x="509" y="236"/>
                  </a:cxn>
                  <a:cxn ang="0">
                    <a:pos x="509" y="236"/>
                  </a:cxn>
                </a:cxnLst>
                <a:rect l="0" t="0" r="r" b="b"/>
                <a:pathLst>
                  <a:path w="1534" h="781">
                    <a:moveTo>
                      <a:pt x="509" y="236"/>
                    </a:moveTo>
                    <a:lnTo>
                      <a:pt x="1419" y="0"/>
                    </a:lnTo>
                    <a:lnTo>
                      <a:pt x="1408" y="137"/>
                    </a:lnTo>
                    <a:lnTo>
                      <a:pt x="1423" y="251"/>
                    </a:lnTo>
                    <a:lnTo>
                      <a:pt x="1534" y="331"/>
                    </a:lnTo>
                    <a:lnTo>
                      <a:pt x="115" y="781"/>
                    </a:lnTo>
                    <a:lnTo>
                      <a:pt x="40" y="741"/>
                    </a:lnTo>
                    <a:lnTo>
                      <a:pt x="0" y="611"/>
                    </a:lnTo>
                    <a:lnTo>
                      <a:pt x="55" y="345"/>
                    </a:lnTo>
                    <a:lnTo>
                      <a:pt x="109" y="316"/>
                    </a:lnTo>
                    <a:lnTo>
                      <a:pt x="245" y="586"/>
                    </a:lnTo>
                    <a:lnTo>
                      <a:pt x="316" y="648"/>
                    </a:lnTo>
                    <a:lnTo>
                      <a:pt x="325" y="410"/>
                    </a:lnTo>
                    <a:lnTo>
                      <a:pt x="409" y="331"/>
                    </a:lnTo>
                    <a:lnTo>
                      <a:pt x="577" y="387"/>
                    </a:lnTo>
                    <a:lnTo>
                      <a:pt x="509" y="236"/>
                    </a:lnTo>
                    <a:lnTo>
                      <a:pt x="509" y="236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5" name="Freeform 219"/>
              <p:cNvSpPr>
                <a:spLocks/>
              </p:cNvSpPr>
              <p:nvPr/>
            </p:nvSpPr>
            <p:spPr bwMode="auto">
              <a:xfrm>
                <a:off x="3367" y="2508"/>
                <a:ext cx="156" cy="88"/>
              </a:xfrm>
              <a:custGeom>
                <a:avLst/>
                <a:gdLst/>
                <a:ahLst/>
                <a:cxnLst>
                  <a:cxn ang="0">
                    <a:pos x="0" y="229"/>
                  </a:cxn>
                  <a:cxn ang="0">
                    <a:pos x="310" y="199"/>
                  </a:cxn>
                  <a:cxn ang="0">
                    <a:pos x="294" y="264"/>
                  </a:cxn>
                  <a:cxn ang="0">
                    <a:pos x="434" y="210"/>
                  </a:cxn>
                  <a:cxn ang="0">
                    <a:pos x="468" y="0"/>
                  </a:cxn>
                  <a:cxn ang="0">
                    <a:pos x="0" y="229"/>
                  </a:cxn>
                  <a:cxn ang="0">
                    <a:pos x="0" y="229"/>
                  </a:cxn>
                </a:cxnLst>
                <a:rect l="0" t="0" r="r" b="b"/>
                <a:pathLst>
                  <a:path w="468" h="264">
                    <a:moveTo>
                      <a:pt x="0" y="229"/>
                    </a:moveTo>
                    <a:lnTo>
                      <a:pt x="310" y="199"/>
                    </a:lnTo>
                    <a:lnTo>
                      <a:pt x="294" y="264"/>
                    </a:lnTo>
                    <a:lnTo>
                      <a:pt x="434" y="210"/>
                    </a:lnTo>
                    <a:lnTo>
                      <a:pt x="468" y="0"/>
                    </a:lnTo>
                    <a:lnTo>
                      <a:pt x="0" y="229"/>
                    </a:lnTo>
                    <a:lnTo>
                      <a:pt x="0" y="229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6" name="Freeform 220"/>
              <p:cNvSpPr>
                <a:spLocks/>
              </p:cNvSpPr>
              <p:nvPr/>
            </p:nvSpPr>
            <p:spPr bwMode="auto">
              <a:xfrm>
                <a:off x="2880" y="2118"/>
                <a:ext cx="1023" cy="361"/>
              </a:xfrm>
              <a:custGeom>
                <a:avLst/>
                <a:gdLst/>
                <a:ahLst/>
                <a:cxnLst>
                  <a:cxn ang="0">
                    <a:pos x="25" y="281"/>
                  </a:cxn>
                  <a:cxn ang="0">
                    <a:pos x="0" y="384"/>
                  </a:cxn>
                  <a:cxn ang="0">
                    <a:pos x="272" y="520"/>
                  </a:cxn>
                  <a:cxn ang="0">
                    <a:pos x="306" y="647"/>
                  </a:cxn>
                  <a:cxn ang="0">
                    <a:pos x="313" y="757"/>
                  </a:cxn>
                  <a:cxn ang="0">
                    <a:pos x="279" y="886"/>
                  </a:cxn>
                  <a:cxn ang="0">
                    <a:pos x="365" y="775"/>
                  </a:cxn>
                  <a:cxn ang="0">
                    <a:pos x="407" y="647"/>
                  </a:cxn>
                  <a:cxn ang="0">
                    <a:pos x="399" y="554"/>
                  </a:cxn>
                  <a:cxn ang="0">
                    <a:pos x="1436" y="920"/>
                  </a:cxn>
                  <a:cxn ang="0">
                    <a:pos x="2915" y="425"/>
                  </a:cxn>
                  <a:cxn ang="0">
                    <a:pos x="2958" y="554"/>
                  </a:cxn>
                  <a:cxn ang="0">
                    <a:pos x="2958" y="698"/>
                  </a:cxn>
                  <a:cxn ang="0">
                    <a:pos x="2856" y="825"/>
                  </a:cxn>
                  <a:cxn ang="0">
                    <a:pos x="2371" y="1026"/>
                  </a:cxn>
                  <a:cxn ang="0">
                    <a:pos x="2345" y="1082"/>
                  </a:cxn>
                  <a:cxn ang="0">
                    <a:pos x="2908" y="868"/>
                  </a:cxn>
                  <a:cxn ang="0">
                    <a:pos x="3019" y="791"/>
                  </a:cxn>
                  <a:cxn ang="0">
                    <a:pos x="3069" y="664"/>
                  </a:cxn>
                  <a:cxn ang="0">
                    <a:pos x="3053" y="493"/>
                  </a:cxn>
                  <a:cxn ang="0">
                    <a:pos x="2976" y="400"/>
                  </a:cxn>
                  <a:cxn ang="0">
                    <a:pos x="2899" y="366"/>
                  </a:cxn>
                  <a:cxn ang="0">
                    <a:pos x="2695" y="459"/>
                  </a:cxn>
                  <a:cxn ang="0">
                    <a:pos x="1470" y="748"/>
                  </a:cxn>
                  <a:cxn ang="0">
                    <a:pos x="282" y="381"/>
                  </a:cxn>
                  <a:cxn ang="0">
                    <a:pos x="1402" y="809"/>
                  </a:cxn>
                  <a:cxn ang="0">
                    <a:pos x="1402" y="852"/>
                  </a:cxn>
                  <a:cxn ang="0">
                    <a:pos x="50" y="357"/>
                  </a:cxn>
                  <a:cxn ang="0">
                    <a:pos x="93" y="315"/>
                  </a:cxn>
                  <a:cxn ang="0">
                    <a:pos x="1597" y="43"/>
                  </a:cxn>
                  <a:cxn ang="0">
                    <a:pos x="2334" y="179"/>
                  </a:cxn>
                  <a:cxn ang="0">
                    <a:pos x="1556" y="0"/>
                  </a:cxn>
                  <a:cxn ang="0">
                    <a:pos x="25" y="281"/>
                  </a:cxn>
                  <a:cxn ang="0">
                    <a:pos x="25" y="281"/>
                  </a:cxn>
                </a:cxnLst>
                <a:rect l="0" t="0" r="r" b="b"/>
                <a:pathLst>
                  <a:path w="3069" h="1082">
                    <a:moveTo>
                      <a:pt x="25" y="281"/>
                    </a:moveTo>
                    <a:lnTo>
                      <a:pt x="0" y="384"/>
                    </a:lnTo>
                    <a:lnTo>
                      <a:pt x="272" y="520"/>
                    </a:lnTo>
                    <a:lnTo>
                      <a:pt x="306" y="647"/>
                    </a:lnTo>
                    <a:lnTo>
                      <a:pt x="313" y="757"/>
                    </a:lnTo>
                    <a:lnTo>
                      <a:pt x="279" y="886"/>
                    </a:lnTo>
                    <a:lnTo>
                      <a:pt x="365" y="775"/>
                    </a:lnTo>
                    <a:lnTo>
                      <a:pt x="407" y="647"/>
                    </a:lnTo>
                    <a:lnTo>
                      <a:pt x="399" y="554"/>
                    </a:lnTo>
                    <a:lnTo>
                      <a:pt x="1436" y="920"/>
                    </a:lnTo>
                    <a:lnTo>
                      <a:pt x="2915" y="425"/>
                    </a:lnTo>
                    <a:lnTo>
                      <a:pt x="2958" y="554"/>
                    </a:lnTo>
                    <a:lnTo>
                      <a:pt x="2958" y="698"/>
                    </a:lnTo>
                    <a:lnTo>
                      <a:pt x="2856" y="825"/>
                    </a:lnTo>
                    <a:lnTo>
                      <a:pt x="2371" y="1026"/>
                    </a:lnTo>
                    <a:lnTo>
                      <a:pt x="2345" y="1082"/>
                    </a:lnTo>
                    <a:lnTo>
                      <a:pt x="2908" y="868"/>
                    </a:lnTo>
                    <a:lnTo>
                      <a:pt x="3019" y="791"/>
                    </a:lnTo>
                    <a:lnTo>
                      <a:pt x="3069" y="664"/>
                    </a:lnTo>
                    <a:lnTo>
                      <a:pt x="3053" y="493"/>
                    </a:lnTo>
                    <a:lnTo>
                      <a:pt x="2976" y="400"/>
                    </a:lnTo>
                    <a:lnTo>
                      <a:pt x="2899" y="366"/>
                    </a:lnTo>
                    <a:lnTo>
                      <a:pt x="2695" y="459"/>
                    </a:lnTo>
                    <a:lnTo>
                      <a:pt x="1470" y="748"/>
                    </a:lnTo>
                    <a:lnTo>
                      <a:pt x="282" y="381"/>
                    </a:lnTo>
                    <a:lnTo>
                      <a:pt x="1402" y="809"/>
                    </a:lnTo>
                    <a:lnTo>
                      <a:pt x="1402" y="852"/>
                    </a:lnTo>
                    <a:lnTo>
                      <a:pt x="50" y="357"/>
                    </a:lnTo>
                    <a:lnTo>
                      <a:pt x="93" y="315"/>
                    </a:lnTo>
                    <a:lnTo>
                      <a:pt x="1597" y="43"/>
                    </a:lnTo>
                    <a:lnTo>
                      <a:pt x="2334" y="179"/>
                    </a:lnTo>
                    <a:lnTo>
                      <a:pt x="1556" y="0"/>
                    </a:lnTo>
                    <a:lnTo>
                      <a:pt x="25" y="281"/>
                    </a:lnTo>
                    <a:lnTo>
                      <a:pt x="25" y="2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7" name="Freeform 221"/>
              <p:cNvSpPr>
                <a:spLocks/>
              </p:cNvSpPr>
              <p:nvPr/>
            </p:nvSpPr>
            <p:spPr bwMode="auto">
              <a:xfrm>
                <a:off x="2883" y="2359"/>
                <a:ext cx="632" cy="320"/>
              </a:xfrm>
              <a:custGeom>
                <a:avLst/>
                <a:gdLst/>
                <a:ahLst/>
                <a:cxnLst>
                  <a:cxn ang="0">
                    <a:pos x="321" y="0"/>
                  </a:cxn>
                  <a:cxn ang="0">
                    <a:pos x="28" y="105"/>
                  </a:cxn>
                  <a:cxn ang="0">
                    <a:pos x="0" y="211"/>
                  </a:cxn>
                  <a:cxn ang="0">
                    <a:pos x="1441" y="960"/>
                  </a:cxn>
                  <a:cxn ang="0">
                    <a:pos x="1840" y="760"/>
                  </a:cxn>
                  <a:cxn ang="0">
                    <a:pos x="1894" y="626"/>
                  </a:cxn>
                  <a:cxn ang="0">
                    <a:pos x="1451" y="799"/>
                  </a:cxn>
                  <a:cxn ang="0">
                    <a:pos x="449" y="338"/>
                  </a:cxn>
                  <a:cxn ang="0">
                    <a:pos x="1401" y="831"/>
                  </a:cxn>
                  <a:cxn ang="0">
                    <a:pos x="1423" y="904"/>
                  </a:cxn>
                  <a:cxn ang="0">
                    <a:pos x="89" y="211"/>
                  </a:cxn>
                  <a:cxn ang="0">
                    <a:pos x="77" y="149"/>
                  </a:cxn>
                  <a:cxn ang="0">
                    <a:pos x="316" y="55"/>
                  </a:cxn>
                  <a:cxn ang="0">
                    <a:pos x="321" y="0"/>
                  </a:cxn>
                  <a:cxn ang="0">
                    <a:pos x="321" y="0"/>
                  </a:cxn>
                </a:cxnLst>
                <a:rect l="0" t="0" r="r" b="b"/>
                <a:pathLst>
                  <a:path w="1894" h="960">
                    <a:moveTo>
                      <a:pt x="321" y="0"/>
                    </a:moveTo>
                    <a:lnTo>
                      <a:pt x="28" y="105"/>
                    </a:lnTo>
                    <a:lnTo>
                      <a:pt x="0" y="211"/>
                    </a:lnTo>
                    <a:lnTo>
                      <a:pt x="1441" y="960"/>
                    </a:lnTo>
                    <a:lnTo>
                      <a:pt x="1840" y="760"/>
                    </a:lnTo>
                    <a:lnTo>
                      <a:pt x="1894" y="626"/>
                    </a:lnTo>
                    <a:lnTo>
                      <a:pt x="1451" y="799"/>
                    </a:lnTo>
                    <a:lnTo>
                      <a:pt x="449" y="338"/>
                    </a:lnTo>
                    <a:lnTo>
                      <a:pt x="1401" y="831"/>
                    </a:lnTo>
                    <a:lnTo>
                      <a:pt x="1423" y="904"/>
                    </a:lnTo>
                    <a:lnTo>
                      <a:pt x="89" y="211"/>
                    </a:lnTo>
                    <a:lnTo>
                      <a:pt x="77" y="149"/>
                    </a:lnTo>
                    <a:lnTo>
                      <a:pt x="316" y="55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8" name="Freeform 222"/>
              <p:cNvSpPr>
                <a:spLocks/>
              </p:cNvSpPr>
              <p:nvPr/>
            </p:nvSpPr>
            <p:spPr bwMode="auto">
              <a:xfrm>
                <a:off x="2995" y="2396"/>
                <a:ext cx="528" cy="195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1082" y="584"/>
                  </a:cxn>
                  <a:cxn ang="0">
                    <a:pos x="1584" y="378"/>
                  </a:cxn>
                  <a:cxn ang="0">
                    <a:pos x="1584" y="335"/>
                  </a:cxn>
                  <a:cxn ang="0">
                    <a:pos x="1200" y="483"/>
                  </a:cxn>
                  <a:cxn ang="0">
                    <a:pos x="1255" y="360"/>
                  </a:cxn>
                  <a:cxn ang="0">
                    <a:pos x="1448" y="282"/>
                  </a:cxn>
                  <a:cxn ang="0">
                    <a:pos x="1239" y="306"/>
                  </a:cxn>
                  <a:cxn ang="0">
                    <a:pos x="1227" y="171"/>
                  </a:cxn>
                  <a:cxn ang="0">
                    <a:pos x="1156" y="22"/>
                  </a:cxn>
                  <a:cxn ang="0">
                    <a:pos x="1106" y="56"/>
                  </a:cxn>
                  <a:cxn ang="0">
                    <a:pos x="1167" y="171"/>
                  </a:cxn>
                  <a:cxn ang="0">
                    <a:pos x="662" y="0"/>
                  </a:cxn>
                  <a:cxn ang="0">
                    <a:pos x="1167" y="249"/>
                  </a:cxn>
                  <a:cxn ang="0">
                    <a:pos x="1181" y="325"/>
                  </a:cxn>
                  <a:cxn ang="0">
                    <a:pos x="1141" y="418"/>
                  </a:cxn>
                  <a:cxn ang="0">
                    <a:pos x="358" y="111"/>
                  </a:cxn>
                  <a:cxn ang="0">
                    <a:pos x="1137" y="466"/>
                  </a:cxn>
                  <a:cxn ang="0">
                    <a:pos x="1082" y="540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1584" h="584">
                    <a:moveTo>
                      <a:pt x="0" y="83"/>
                    </a:moveTo>
                    <a:lnTo>
                      <a:pt x="1082" y="584"/>
                    </a:lnTo>
                    <a:lnTo>
                      <a:pt x="1584" y="378"/>
                    </a:lnTo>
                    <a:lnTo>
                      <a:pt x="1584" y="335"/>
                    </a:lnTo>
                    <a:lnTo>
                      <a:pt x="1200" y="483"/>
                    </a:lnTo>
                    <a:lnTo>
                      <a:pt x="1255" y="360"/>
                    </a:lnTo>
                    <a:lnTo>
                      <a:pt x="1448" y="282"/>
                    </a:lnTo>
                    <a:lnTo>
                      <a:pt x="1239" y="306"/>
                    </a:lnTo>
                    <a:lnTo>
                      <a:pt x="1227" y="171"/>
                    </a:lnTo>
                    <a:lnTo>
                      <a:pt x="1156" y="22"/>
                    </a:lnTo>
                    <a:lnTo>
                      <a:pt x="1106" y="56"/>
                    </a:lnTo>
                    <a:lnTo>
                      <a:pt x="1167" y="171"/>
                    </a:lnTo>
                    <a:lnTo>
                      <a:pt x="662" y="0"/>
                    </a:lnTo>
                    <a:lnTo>
                      <a:pt x="1167" y="249"/>
                    </a:lnTo>
                    <a:lnTo>
                      <a:pt x="1181" y="325"/>
                    </a:lnTo>
                    <a:lnTo>
                      <a:pt x="1141" y="418"/>
                    </a:lnTo>
                    <a:lnTo>
                      <a:pt x="358" y="111"/>
                    </a:lnTo>
                    <a:lnTo>
                      <a:pt x="1137" y="466"/>
                    </a:lnTo>
                    <a:lnTo>
                      <a:pt x="1082" y="540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799" name="Freeform 223"/>
              <p:cNvSpPr>
                <a:spLocks/>
              </p:cNvSpPr>
              <p:nvPr/>
            </p:nvSpPr>
            <p:spPr bwMode="auto">
              <a:xfrm>
                <a:off x="3435" y="2322"/>
                <a:ext cx="370" cy="487"/>
              </a:xfrm>
              <a:custGeom>
                <a:avLst/>
                <a:gdLst/>
                <a:ahLst/>
                <a:cxnLst>
                  <a:cxn ang="0">
                    <a:pos x="0" y="378"/>
                  </a:cxn>
                  <a:cxn ang="0">
                    <a:pos x="411" y="256"/>
                  </a:cxn>
                  <a:cxn ang="0">
                    <a:pos x="1109" y="0"/>
                  </a:cxn>
                  <a:cxn ang="0">
                    <a:pos x="626" y="245"/>
                  </a:cxn>
                  <a:cxn ang="0">
                    <a:pos x="709" y="346"/>
                  </a:cxn>
                  <a:cxn ang="0">
                    <a:pos x="709" y="467"/>
                  </a:cxn>
                  <a:cxn ang="0">
                    <a:pos x="643" y="672"/>
                  </a:cxn>
                  <a:cxn ang="0">
                    <a:pos x="554" y="895"/>
                  </a:cxn>
                  <a:cxn ang="0">
                    <a:pos x="550" y="1016"/>
                  </a:cxn>
                  <a:cxn ang="0">
                    <a:pos x="632" y="1199"/>
                  </a:cxn>
                  <a:cxn ang="0">
                    <a:pos x="510" y="1055"/>
                  </a:cxn>
                  <a:cxn ang="0">
                    <a:pos x="494" y="899"/>
                  </a:cxn>
                  <a:cxn ang="0">
                    <a:pos x="588" y="639"/>
                  </a:cxn>
                  <a:cxn ang="0">
                    <a:pos x="660" y="450"/>
                  </a:cxn>
                  <a:cxn ang="0">
                    <a:pos x="550" y="251"/>
                  </a:cxn>
                  <a:cxn ang="0">
                    <a:pos x="244" y="368"/>
                  </a:cxn>
                  <a:cxn ang="0">
                    <a:pos x="272" y="428"/>
                  </a:cxn>
                  <a:cxn ang="0">
                    <a:pos x="294" y="583"/>
                  </a:cxn>
                  <a:cxn ang="0">
                    <a:pos x="266" y="760"/>
                  </a:cxn>
                  <a:cxn ang="0">
                    <a:pos x="222" y="933"/>
                  </a:cxn>
                  <a:cxn ang="0">
                    <a:pos x="206" y="1110"/>
                  </a:cxn>
                  <a:cxn ang="0">
                    <a:pos x="256" y="1283"/>
                  </a:cxn>
                  <a:cxn ang="0">
                    <a:pos x="371" y="1460"/>
                  </a:cxn>
                  <a:cxn ang="0">
                    <a:pos x="250" y="1387"/>
                  </a:cxn>
                  <a:cxn ang="0">
                    <a:pos x="167" y="1199"/>
                  </a:cxn>
                  <a:cxn ang="0">
                    <a:pos x="150" y="989"/>
                  </a:cxn>
                  <a:cxn ang="0">
                    <a:pos x="212" y="716"/>
                  </a:cxn>
                  <a:cxn ang="0">
                    <a:pos x="234" y="551"/>
                  </a:cxn>
                  <a:cxn ang="0">
                    <a:pos x="150" y="390"/>
                  </a:cxn>
                  <a:cxn ang="0">
                    <a:pos x="0" y="378"/>
                  </a:cxn>
                  <a:cxn ang="0">
                    <a:pos x="0" y="378"/>
                  </a:cxn>
                </a:cxnLst>
                <a:rect l="0" t="0" r="r" b="b"/>
                <a:pathLst>
                  <a:path w="1109" h="1460">
                    <a:moveTo>
                      <a:pt x="0" y="378"/>
                    </a:moveTo>
                    <a:lnTo>
                      <a:pt x="411" y="256"/>
                    </a:lnTo>
                    <a:lnTo>
                      <a:pt x="1109" y="0"/>
                    </a:lnTo>
                    <a:lnTo>
                      <a:pt x="626" y="245"/>
                    </a:lnTo>
                    <a:lnTo>
                      <a:pt x="709" y="346"/>
                    </a:lnTo>
                    <a:lnTo>
                      <a:pt x="709" y="467"/>
                    </a:lnTo>
                    <a:lnTo>
                      <a:pt x="643" y="672"/>
                    </a:lnTo>
                    <a:lnTo>
                      <a:pt x="554" y="895"/>
                    </a:lnTo>
                    <a:lnTo>
                      <a:pt x="550" y="1016"/>
                    </a:lnTo>
                    <a:lnTo>
                      <a:pt x="632" y="1199"/>
                    </a:lnTo>
                    <a:lnTo>
                      <a:pt x="510" y="1055"/>
                    </a:lnTo>
                    <a:lnTo>
                      <a:pt x="494" y="899"/>
                    </a:lnTo>
                    <a:lnTo>
                      <a:pt x="588" y="639"/>
                    </a:lnTo>
                    <a:lnTo>
                      <a:pt x="660" y="450"/>
                    </a:lnTo>
                    <a:lnTo>
                      <a:pt x="550" y="251"/>
                    </a:lnTo>
                    <a:lnTo>
                      <a:pt x="244" y="368"/>
                    </a:lnTo>
                    <a:lnTo>
                      <a:pt x="272" y="428"/>
                    </a:lnTo>
                    <a:lnTo>
                      <a:pt x="294" y="583"/>
                    </a:lnTo>
                    <a:lnTo>
                      <a:pt x="266" y="760"/>
                    </a:lnTo>
                    <a:lnTo>
                      <a:pt x="222" y="933"/>
                    </a:lnTo>
                    <a:lnTo>
                      <a:pt x="206" y="1110"/>
                    </a:lnTo>
                    <a:lnTo>
                      <a:pt x="256" y="1283"/>
                    </a:lnTo>
                    <a:lnTo>
                      <a:pt x="371" y="1460"/>
                    </a:lnTo>
                    <a:lnTo>
                      <a:pt x="250" y="1387"/>
                    </a:lnTo>
                    <a:lnTo>
                      <a:pt x="167" y="1199"/>
                    </a:lnTo>
                    <a:lnTo>
                      <a:pt x="150" y="989"/>
                    </a:lnTo>
                    <a:lnTo>
                      <a:pt x="212" y="716"/>
                    </a:lnTo>
                    <a:lnTo>
                      <a:pt x="234" y="551"/>
                    </a:lnTo>
                    <a:lnTo>
                      <a:pt x="150" y="390"/>
                    </a:lnTo>
                    <a:lnTo>
                      <a:pt x="0" y="378"/>
                    </a:lnTo>
                    <a:lnTo>
                      <a:pt x="0" y="3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0" name="Freeform 224"/>
              <p:cNvSpPr>
                <a:spLocks/>
              </p:cNvSpPr>
              <p:nvPr/>
            </p:nvSpPr>
            <p:spPr bwMode="auto">
              <a:xfrm>
                <a:off x="3550" y="2694"/>
                <a:ext cx="96" cy="115"/>
              </a:xfrm>
              <a:custGeom>
                <a:avLst/>
                <a:gdLst/>
                <a:ahLst/>
                <a:cxnLst>
                  <a:cxn ang="0">
                    <a:pos x="27" y="344"/>
                  </a:cxn>
                  <a:cxn ang="0">
                    <a:pos x="0" y="161"/>
                  </a:cxn>
                  <a:cxn ang="0">
                    <a:pos x="73" y="0"/>
                  </a:cxn>
                  <a:cxn ang="0">
                    <a:pos x="139" y="6"/>
                  </a:cxn>
                  <a:cxn ang="0">
                    <a:pos x="288" y="83"/>
                  </a:cxn>
                  <a:cxn ang="0">
                    <a:pos x="111" y="66"/>
                  </a:cxn>
                  <a:cxn ang="0">
                    <a:pos x="49" y="167"/>
                  </a:cxn>
                  <a:cxn ang="0">
                    <a:pos x="27" y="344"/>
                  </a:cxn>
                  <a:cxn ang="0">
                    <a:pos x="27" y="344"/>
                  </a:cxn>
                </a:cxnLst>
                <a:rect l="0" t="0" r="r" b="b"/>
                <a:pathLst>
                  <a:path w="288" h="344">
                    <a:moveTo>
                      <a:pt x="27" y="344"/>
                    </a:moveTo>
                    <a:lnTo>
                      <a:pt x="0" y="161"/>
                    </a:lnTo>
                    <a:lnTo>
                      <a:pt x="73" y="0"/>
                    </a:lnTo>
                    <a:lnTo>
                      <a:pt x="139" y="6"/>
                    </a:lnTo>
                    <a:lnTo>
                      <a:pt x="288" y="83"/>
                    </a:lnTo>
                    <a:lnTo>
                      <a:pt x="111" y="66"/>
                    </a:lnTo>
                    <a:lnTo>
                      <a:pt x="49" y="167"/>
                    </a:lnTo>
                    <a:lnTo>
                      <a:pt x="27" y="344"/>
                    </a:lnTo>
                    <a:lnTo>
                      <a:pt x="27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1" name="Freeform 225"/>
              <p:cNvSpPr>
                <a:spLocks/>
              </p:cNvSpPr>
              <p:nvPr/>
            </p:nvSpPr>
            <p:spPr bwMode="auto">
              <a:xfrm>
                <a:off x="3631" y="2202"/>
                <a:ext cx="303" cy="361"/>
              </a:xfrm>
              <a:custGeom>
                <a:avLst/>
                <a:gdLst/>
                <a:ahLst/>
                <a:cxnLst>
                  <a:cxn ang="0">
                    <a:pos x="66" y="949"/>
                  </a:cxn>
                  <a:cxn ang="0">
                    <a:pos x="576" y="716"/>
                  </a:cxn>
                  <a:cxn ang="0">
                    <a:pos x="695" y="703"/>
                  </a:cxn>
                  <a:cxn ang="0">
                    <a:pos x="781" y="621"/>
                  </a:cxn>
                  <a:cxn ang="0">
                    <a:pos x="859" y="428"/>
                  </a:cxn>
                  <a:cxn ang="0">
                    <a:pos x="825" y="161"/>
                  </a:cxn>
                  <a:cxn ang="0">
                    <a:pos x="700" y="52"/>
                  </a:cxn>
                  <a:cxn ang="0">
                    <a:pos x="478" y="124"/>
                  </a:cxn>
                  <a:cxn ang="0">
                    <a:pos x="661" y="0"/>
                  </a:cxn>
                  <a:cxn ang="0">
                    <a:pos x="781" y="40"/>
                  </a:cxn>
                  <a:cxn ang="0">
                    <a:pos x="881" y="151"/>
                  </a:cxn>
                  <a:cxn ang="0">
                    <a:pos x="908" y="372"/>
                  </a:cxn>
                  <a:cxn ang="0">
                    <a:pos x="897" y="527"/>
                  </a:cxn>
                  <a:cxn ang="0">
                    <a:pos x="794" y="723"/>
                  </a:cxn>
                  <a:cxn ang="0">
                    <a:pos x="726" y="765"/>
                  </a:cxn>
                  <a:cxn ang="0">
                    <a:pos x="604" y="760"/>
                  </a:cxn>
                  <a:cxn ang="0">
                    <a:pos x="0" y="1082"/>
                  </a:cxn>
                  <a:cxn ang="0">
                    <a:pos x="66" y="949"/>
                  </a:cxn>
                  <a:cxn ang="0">
                    <a:pos x="66" y="949"/>
                  </a:cxn>
                </a:cxnLst>
                <a:rect l="0" t="0" r="r" b="b"/>
                <a:pathLst>
                  <a:path w="908" h="1082">
                    <a:moveTo>
                      <a:pt x="66" y="949"/>
                    </a:moveTo>
                    <a:lnTo>
                      <a:pt x="576" y="716"/>
                    </a:lnTo>
                    <a:lnTo>
                      <a:pt x="695" y="703"/>
                    </a:lnTo>
                    <a:lnTo>
                      <a:pt x="781" y="621"/>
                    </a:lnTo>
                    <a:lnTo>
                      <a:pt x="859" y="428"/>
                    </a:lnTo>
                    <a:lnTo>
                      <a:pt x="825" y="161"/>
                    </a:lnTo>
                    <a:lnTo>
                      <a:pt x="700" y="52"/>
                    </a:lnTo>
                    <a:lnTo>
                      <a:pt x="478" y="124"/>
                    </a:lnTo>
                    <a:lnTo>
                      <a:pt x="661" y="0"/>
                    </a:lnTo>
                    <a:lnTo>
                      <a:pt x="781" y="40"/>
                    </a:lnTo>
                    <a:lnTo>
                      <a:pt x="881" y="151"/>
                    </a:lnTo>
                    <a:lnTo>
                      <a:pt x="908" y="372"/>
                    </a:lnTo>
                    <a:lnTo>
                      <a:pt x="897" y="527"/>
                    </a:lnTo>
                    <a:lnTo>
                      <a:pt x="794" y="723"/>
                    </a:lnTo>
                    <a:lnTo>
                      <a:pt x="726" y="765"/>
                    </a:lnTo>
                    <a:lnTo>
                      <a:pt x="604" y="760"/>
                    </a:lnTo>
                    <a:lnTo>
                      <a:pt x="0" y="1082"/>
                    </a:lnTo>
                    <a:lnTo>
                      <a:pt x="66" y="949"/>
                    </a:lnTo>
                    <a:lnTo>
                      <a:pt x="66" y="9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2" name="Freeform 226"/>
              <p:cNvSpPr>
                <a:spLocks/>
              </p:cNvSpPr>
              <p:nvPr/>
            </p:nvSpPr>
            <p:spPr bwMode="auto">
              <a:xfrm>
                <a:off x="3002" y="2496"/>
                <a:ext cx="1085" cy="42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0" y="99"/>
                  </a:cxn>
                  <a:cxn ang="0">
                    <a:pos x="5" y="321"/>
                  </a:cxn>
                  <a:cxn ang="0">
                    <a:pos x="66" y="448"/>
                  </a:cxn>
                  <a:cxn ang="0">
                    <a:pos x="166" y="482"/>
                  </a:cxn>
                  <a:cxn ang="0">
                    <a:pos x="338" y="625"/>
                  </a:cxn>
                  <a:cxn ang="0">
                    <a:pos x="758" y="915"/>
                  </a:cxn>
                  <a:cxn ang="0">
                    <a:pos x="853" y="931"/>
                  </a:cxn>
                  <a:cxn ang="0">
                    <a:pos x="974" y="997"/>
                  </a:cxn>
                  <a:cxn ang="0">
                    <a:pos x="1014" y="1076"/>
                  </a:cxn>
                  <a:cxn ang="0">
                    <a:pos x="1334" y="1242"/>
                  </a:cxn>
                  <a:cxn ang="0">
                    <a:pos x="1468" y="1259"/>
                  </a:cxn>
                  <a:cxn ang="0">
                    <a:pos x="3257" y="698"/>
                  </a:cxn>
                  <a:cxn ang="0">
                    <a:pos x="3241" y="577"/>
                  </a:cxn>
                  <a:cxn ang="0">
                    <a:pos x="2764" y="426"/>
                  </a:cxn>
                  <a:cxn ang="0">
                    <a:pos x="3207" y="621"/>
                  </a:cxn>
                  <a:cxn ang="0">
                    <a:pos x="1446" y="1174"/>
                  </a:cxn>
                  <a:cxn ang="0">
                    <a:pos x="1334" y="1076"/>
                  </a:cxn>
                  <a:cxn ang="0">
                    <a:pos x="1279" y="931"/>
                  </a:cxn>
                  <a:cxn ang="0">
                    <a:pos x="1324" y="648"/>
                  </a:cxn>
                  <a:cxn ang="0">
                    <a:pos x="1245" y="786"/>
                  </a:cxn>
                  <a:cxn ang="0">
                    <a:pos x="1229" y="931"/>
                  </a:cxn>
                  <a:cxn ang="0">
                    <a:pos x="1279" y="1114"/>
                  </a:cxn>
                  <a:cxn ang="0">
                    <a:pos x="1324" y="1174"/>
                  </a:cxn>
                  <a:cxn ang="0">
                    <a:pos x="1064" y="1048"/>
                  </a:cxn>
                  <a:cxn ang="0">
                    <a:pos x="1014" y="925"/>
                  </a:cxn>
                  <a:cxn ang="0">
                    <a:pos x="1002" y="742"/>
                  </a:cxn>
                  <a:cxn ang="0">
                    <a:pos x="1036" y="615"/>
                  </a:cxn>
                  <a:cxn ang="0">
                    <a:pos x="974" y="710"/>
                  </a:cxn>
                  <a:cxn ang="0">
                    <a:pos x="952" y="842"/>
                  </a:cxn>
                  <a:cxn ang="0">
                    <a:pos x="941" y="921"/>
                  </a:cxn>
                  <a:cxn ang="0">
                    <a:pos x="847" y="859"/>
                  </a:cxn>
                  <a:cxn ang="0">
                    <a:pos x="831" y="698"/>
                  </a:cxn>
                  <a:cxn ang="0">
                    <a:pos x="881" y="510"/>
                  </a:cxn>
                  <a:cxn ang="0">
                    <a:pos x="820" y="593"/>
                  </a:cxn>
                  <a:cxn ang="0">
                    <a:pos x="776" y="720"/>
                  </a:cxn>
                  <a:cxn ang="0">
                    <a:pos x="776" y="853"/>
                  </a:cxn>
                  <a:cxn ang="0">
                    <a:pos x="183" y="442"/>
                  </a:cxn>
                  <a:cxn ang="0">
                    <a:pos x="177" y="321"/>
                  </a:cxn>
                  <a:cxn ang="0">
                    <a:pos x="183" y="221"/>
                  </a:cxn>
                  <a:cxn ang="0">
                    <a:pos x="132" y="287"/>
                  </a:cxn>
                  <a:cxn ang="0">
                    <a:pos x="104" y="394"/>
                  </a:cxn>
                  <a:cxn ang="0">
                    <a:pos x="44" y="282"/>
                  </a:cxn>
                  <a:cxn ang="0">
                    <a:pos x="44" y="121"/>
                  </a:cxn>
                  <a:cxn ang="0">
                    <a:pos x="149" y="54"/>
                  </a:cxn>
                  <a:cxn ang="0">
                    <a:pos x="44" y="0"/>
                  </a:cxn>
                  <a:cxn ang="0">
                    <a:pos x="44" y="0"/>
                  </a:cxn>
                </a:cxnLst>
                <a:rect l="0" t="0" r="r" b="b"/>
                <a:pathLst>
                  <a:path w="3257" h="1259">
                    <a:moveTo>
                      <a:pt x="44" y="0"/>
                    </a:moveTo>
                    <a:lnTo>
                      <a:pt x="0" y="99"/>
                    </a:lnTo>
                    <a:lnTo>
                      <a:pt x="5" y="321"/>
                    </a:lnTo>
                    <a:lnTo>
                      <a:pt x="66" y="448"/>
                    </a:lnTo>
                    <a:lnTo>
                      <a:pt x="166" y="482"/>
                    </a:lnTo>
                    <a:lnTo>
                      <a:pt x="338" y="625"/>
                    </a:lnTo>
                    <a:lnTo>
                      <a:pt x="758" y="915"/>
                    </a:lnTo>
                    <a:lnTo>
                      <a:pt x="853" y="931"/>
                    </a:lnTo>
                    <a:lnTo>
                      <a:pt x="974" y="997"/>
                    </a:lnTo>
                    <a:lnTo>
                      <a:pt x="1014" y="1076"/>
                    </a:lnTo>
                    <a:lnTo>
                      <a:pt x="1334" y="1242"/>
                    </a:lnTo>
                    <a:lnTo>
                      <a:pt x="1468" y="1259"/>
                    </a:lnTo>
                    <a:lnTo>
                      <a:pt x="3257" y="698"/>
                    </a:lnTo>
                    <a:lnTo>
                      <a:pt x="3241" y="577"/>
                    </a:lnTo>
                    <a:lnTo>
                      <a:pt x="2764" y="426"/>
                    </a:lnTo>
                    <a:lnTo>
                      <a:pt x="3207" y="621"/>
                    </a:lnTo>
                    <a:lnTo>
                      <a:pt x="1446" y="1174"/>
                    </a:lnTo>
                    <a:lnTo>
                      <a:pt x="1334" y="1076"/>
                    </a:lnTo>
                    <a:lnTo>
                      <a:pt x="1279" y="931"/>
                    </a:lnTo>
                    <a:lnTo>
                      <a:pt x="1324" y="648"/>
                    </a:lnTo>
                    <a:lnTo>
                      <a:pt x="1245" y="786"/>
                    </a:lnTo>
                    <a:lnTo>
                      <a:pt x="1229" y="931"/>
                    </a:lnTo>
                    <a:lnTo>
                      <a:pt x="1279" y="1114"/>
                    </a:lnTo>
                    <a:lnTo>
                      <a:pt x="1324" y="1174"/>
                    </a:lnTo>
                    <a:lnTo>
                      <a:pt x="1064" y="1048"/>
                    </a:lnTo>
                    <a:lnTo>
                      <a:pt x="1014" y="925"/>
                    </a:lnTo>
                    <a:lnTo>
                      <a:pt x="1002" y="742"/>
                    </a:lnTo>
                    <a:lnTo>
                      <a:pt x="1036" y="615"/>
                    </a:lnTo>
                    <a:lnTo>
                      <a:pt x="974" y="710"/>
                    </a:lnTo>
                    <a:lnTo>
                      <a:pt x="952" y="842"/>
                    </a:lnTo>
                    <a:lnTo>
                      <a:pt x="941" y="921"/>
                    </a:lnTo>
                    <a:lnTo>
                      <a:pt x="847" y="859"/>
                    </a:lnTo>
                    <a:lnTo>
                      <a:pt x="831" y="698"/>
                    </a:lnTo>
                    <a:lnTo>
                      <a:pt x="881" y="510"/>
                    </a:lnTo>
                    <a:lnTo>
                      <a:pt x="820" y="593"/>
                    </a:lnTo>
                    <a:lnTo>
                      <a:pt x="776" y="720"/>
                    </a:lnTo>
                    <a:lnTo>
                      <a:pt x="776" y="853"/>
                    </a:lnTo>
                    <a:lnTo>
                      <a:pt x="183" y="442"/>
                    </a:lnTo>
                    <a:lnTo>
                      <a:pt x="177" y="321"/>
                    </a:lnTo>
                    <a:lnTo>
                      <a:pt x="183" y="221"/>
                    </a:lnTo>
                    <a:lnTo>
                      <a:pt x="132" y="287"/>
                    </a:lnTo>
                    <a:lnTo>
                      <a:pt x="104" y="394"/>
                    </a:lnTo>
                    <a:lnTo>
                      <a:pt x="44" y="282"/>
                    </a:lnTo>
                    <a:lnTo>
                      <a:pt x="44" y="121"/>
                    </a:lnTo>
                    <a:lnTo>
                      <a:pt x="149" y="54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3" name="Freeform 227"/>
              <p:cNvSpPr>
                <a:spLocks/>
              </p:cNvSpPr>
              <p:nvPr/>
            </p:nvSpPr>
            <p:spPr bwMode="auto">
              <a:xfrm>
                <a:off x="3446" y="2677"/>
                <a:ext cx="100" cy="152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78" y="50"/>
                  </a:cxn>
                  <a:cxn ang="0">
                    <a:pos x="46" y="138"/>
                  </a:cxn>
                  <a:cxn ang="0">
                    <a:pos x="0" y="350"/>
                  </a:cxn>
                  <a:cxn ang="0">
                    <a:pos x="46" y="454"/>
                  </a:cxn>
                  <a:cxn ang="0">
                    <a:pos x="300" y="372"/>
                  </a:cxn>
                  <a:cxn ang="0">
                    <a:pos x="239" y="310"/>
                  </a:cxn>
                  <a:cxn ang="0">
                    <a:pos x="78" y="355"/>
                  </a:cxn>
                  <a:cxn ang="0">
                    <a:pos x="84" y="183"/>
                  </a:cxn>
                  <a:cxn ang="0">
                    <a:pos x="156" y="122"/>
                  </a:cxn>
                  <a:cxn ang="0">
                    <a:pos x="145" y="0"/>
                  </a:cxn>
                  <a:cxn ang="0">
                    <a:pos x="145" y="0"/>
                  </a:cxn>
                </a:cxnLst>
                <a:rect l="0" t="0" r="r" b="b"/>
                <a:pathLst>
                  <a:path w="300" h="454">
                    <a:moveTo>
                      <a:pt x="145" y="0"/>
                    </a:moveTo>
                    <a:lnTo>
                      <a:pt x="78" y="50"/>
                    </a:lnTo>
                    <a:lnTo>
                      <a:pt x="46" y="138"/>
                    </a:lnTo>
                    <a:lnTo>
                      <a:pt x="0" y="350"/>
                    </a:lnTo>
                    <a:lnTo>
                      <a:pt x="46" y="454"/>
                    </a:lnTo>
                    <a:lnTo>
                      <a:pt x="300" y="372"/>
                    </a:lnTo>
                    <a:lnTo>
                      <a:pt x="239" y="310"/>
                    </a:lnTo>
                    <a:lnTo>
                      <a:pt x="78" y="355"/>
                    </a:lnTo>
                    <a:lnTo>
                      <a:pt x="84" y="183"/>
                    </a:lnTo>
                    <a:lnTo>
                      <a:pt x="156" y="122"/>
                    </a:lnTo>
                    <a:lnTo>
                      <a:pt x="145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4" name="Freeform 228"/>
              <p:cNvSpPr>
                <a:spLocks/>
              </p:cNvSpPr>
              <p:nvPr/>
            </p:nvSpPr>
            <p:spPr bwMode="auto">
              <a:xfrm>
                <a:off x="3558" y="2740"/>
                <a:ext cx="156" cy="54"/>
              </a:xfrm>
              <a:custGeom>
                <a:avLst/>
                <a:gdLst/>
                <a:ahLst/>
                <a:cxnLst>
                  <a:cxn ang="0">
                    <a:pos x="10" y="99"/>
                  </a:cxn>
                  <a:cxn ang="0">
                    <a:pos x="470" y="0"/>
                  </a:cxn>
                  <a:cxn ang="0">
                    <a:pos x="0" y="161"/>
                  </a:cxn>
                  <a:cxn ang="0">
                    <a:pos x="10" y="99"/>
                  </a:cxn>
                  <a:cxn ang="0">
                    <a:pos x="10" y="99"/>
                  </a:cxn>
                </a:cxnLst>
                <a:rect l="0" t="0" r="r" b="b"/>
                <a:pathLst>
                  <a:path w="470" h="161">
                    <a:moveTo>
                      <a:pt x="10" y="99"/>
                    </a:moveTo>
                    <a:lnTo>
                      <a:pt x="470" y="0"/>
                    </a:lnTo>
                    <a:lnTo>
                      <a:pt x="0" y="161"/>
                    </a:lnTo>
                    <a:lnTo>
                      <a:pt x="10" y="99"/>
                    </a:lnTo>
                    <a:lnTo>
                      <a:pt x="1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5" name="Freeform 229"/>
              <p:cNvSpPr>
                <a:spLocks/>
              </p:cNvSpPr>
              <p:nvPr/>
            </p:nvSpPr>
            <p:spPr bwMode="auto">
              <a:xfrm>
                <a:off x="2933" y="2554"/>
                <a:ext cx="1017" cy="494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0" y="37"/>
                  </a:cxn>
                  <a:cxn ang="0">
                    <a:pos x="7" y="126"/>
                  </a:cxn>
                  <a:cxn ang="0">
                    <a:pos x="770" y="1337"/>
                  </a:cxn>
                  <a:cxn ang="0">
                    <a:pos x="2809" y="1107"/>
                  </a:cxn>
                  <a:cxn ang="0">
                    <a:pos x="2903" y="1151"/>
                  </a:cxn>
                  <a:cxn ang="0">
                    <a:pos x="2957" y="1237"/>
                  </a:cxn>
                  <a:cxn ang="0">
                    <a:pos x="2892" y="1419"/>
                  </a:cxn>
                  <a:cxn ang="0">
                    <a:pos x="2554" y="1482"/>
                  </a:cxn>
                  <a:cxn ang="0">
                    <a:pos x="2906" y="1482"/>
                  </a:cxn>
                  <a:cxn ang="0">
                    <a:pos x="3052" y="1259"/>
                  </a:cxn>
                  <a:cxn ang="0">
                    <a:pos x="3044" y="1078"/>
                  </a:cxn>
                  <a:cxn ang="0">
                    <a:pos x="2980" y="994"/>
                  </a:cxn>
                  <a:cxn ang="0">
                    <a:pos x="2626" y="1041"/>
                  </a:cxn>
                  <a:cxn ang="0">
                    <a:pos x="2561" y="1069"/>
                  </a:cxn>
                  <a:cxn ang="0">
                    <a:pos x="2484" y="1041"/>
                  </a:cxn>
                  <a:cxn ang="0">
                    <a:pos x="881" y="1230"/>
                  </a:cxn>
                  <a:cxn ang="0">
                    <a:pos x="384" y="532"/>
                  </a:cxn>
                  <a:cxn ang="0">
                    <a:pos x="827" y="1236"/>
                  </a:cxn>
                  <a:cxn ang="0">
                    <a:pos x="787" y="1295"/>
                  </a:cxn>
                  <a:cxn ang="0">
                    <a:pos x="31" y="70"/>
                  </a:cxn>
                  <a:cxn ang="0">
                    <a:pos x="224" y="37"/>
                  </a:cxn>
                  <a:cxn ang="0">
                    <a:pos x="243" y="0"/>
                  </a:cxn>
                  <a:cxn ang="0">
                    <a:pos x="243" y="0"/>
                  </a:cxn>
                </a:cxnLst>
                <a:rect l="0" t="0" r="r" b="b"/>
                <a:pathLst>
                  <a:path w="3052" h="1482">
                    <a:moveTo>
                      <a:pt x="243" y="0"/>
                    </a:moveTo>
                    <a:lnTo>
                      <a:pt x="0" y="37"/>
                    </a:lnTo>
                    <a:lnTo>
                      <a:pt x="7" y="126"/>
                    </a:lnTo>
                    <a:lnTo>
                      <a:pt x="770" y="1337"/>
                    </a:lnTo>
                    <a:lnTo>
                      <a:pt x="2809" y="1107"/>
                    </a:lnTo>
                    <a:lnTo>
                      <a:pt x="2903" y="1151"/>
                    </a:lnTo>
                    <a:lnTo>
                      <a:pt x="2957" y="1237"/>
                    </a:lnTo>
                    <a:lnTo>
                      <a:pt x="2892" y="1419"/>
                    </a:lnTo>
                    <a:lnTo>
                      <a:pt x="2554" y="1482"/>
                    </a:lnTo>
                    <a:lnTo>
                      <a:pt x="2906" y="1482"/>
                    </a:lnTo>
                    <a:lnTo>
                      <a:pt x="3052" y="1259"/>
                    </a:lnTo>
                    <a:lnTo>
                      <a:pt x="3044" y="1078"/>
                    </a:lnTo>
                    <a:lnTo>
                      <a:pt x="2980" y="994"/>
                    </a:lnTo>
                    <a:lnTo>
                      <a:pt x="2626" y="1041"/>
                    </a:lnTo>
                    <a:lnTo>
                      <a:pt x="2561" y="1069"/>
                    </a:lnTo>
                    <a:lnTo>
                      <a:pt x="2484" y="1041"/>
                    </a:lnTo>
                    <a:lnTo>
                      <a:pt x="881" y="1230"/>
                    </a:lnTo>
                    <a:lnTo>
                      <a:pt x="384" y="532"/>
                    </a:lnTo>
                    <a:lnTo>
                      <a:pt x="827" y="1236"/>
                    </a:lnTo>
                    <a:lnTo>
                      <a:pt x="787" y="1295"/>
                    </a:lnTo>
                    <a:lnTo>
                      <a:pt x="31" y="70"/>
                    </a:lnTo>
                    <a:lnTo>
                      <a:pt x="224" y="37"/>
                    </a:lnTo>
                    <a:lnTo>
                      <a:pt x="243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6" name="Freeform 230"/>
              <p:cNvSpPr>
                <a:spLocks/>
              </p:cNvSpPr>
              <p:nvPr/>
            </p:nvSpPr>
            <p:spPr bwMode="auto">
              <a:xfrm>
                <a:off x="2959" y="2664"/>
                <a:ext cx="183" cy="42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82" y="95"/>
                  </a:cxn>
                  <a:cxn ang="0">
                    <a:pos x="66" y="175"/>
                  </a:cxn>
                  <a:cxn ang="0">
                    <a:pos x="38" y="228"/>
                  </a:cxn>
                  <a:cxn ang="0">
                    <a:pos x="0" y="256"/>
                  </a:cxn>
                  <a:cxn ang="0">
                    <a:pos x="143" y="527"/>
                  </a:cxn>
                  <a:cxn ang="0">
                    <a:pos x="547" y="1281"/>
                  </a:cxn>
                  <a:cxn ang="0">
                    <a:pos x="249" y="604"/>
                  </a:cxn>
                  <a:cxn ang="0">
                    <a:pos x="66" y="256"/>
                  </a:cxn>
                  <a:cxn ang="0">
                    <a:pos x="243" y="465"/>
                  </a:cxn>
                  <a:cxn ang="0">
                    <a:pos x="104" y="189"/>
                  </a:cxn>
                  <a:cxn ang="0">
                    <a:pos x="143" y="89"/>
                  </a:cxn>
                  <a:cxn ang="0">
                    <a:pos x="71" y="0"/>
                  </a:cxn>
                  <a:cxn ang="0">
                    <a:pos x="71" y="0"/>
                  </a:cxn>
                </a:cxnLst>
                <a:rect l="0" t="0" r="r" b="b"/>
                <a:pathLst>
                  <a:path w="547" h="1281">
                    <a:moveTo>
                      <a:pt x="71" y="0"/>
                    </a:moveTo>
                    <a:lnTo>
                      <a:pt x="82" y="95"/>
                    </a:lnTo>
                    <a:lnTo>
                      <a:pt x="66" y="175"/>
                    </a:lnTo>
                    <a:lnTo>
                      <a:pt x="38" y="228"/>
                    </a:lnTo>
                    <a:lnTo>
                      <a:pt x="0" y="256"/>
                    </a:lnTo>
                    <a:lnTo>
                      <a:pt x="143" y="527"/>
                    </a:lnTo>
                    <a:lnTo>
                      <a:pt x="547" y="1281"/>
                    </a:lnTo>
                    <a:lnTo>
                      <a:pt x="249" y="604"/>
                    </a:lnTo>
                    <a:lnTo>
                      <a:pt x="66" y="256"/>
                    </a:lnTo>
                    <a:lnTo>
                      <a:pt x="243" y="465"/>
                    </a:lnTo>
                    <a:lnTo>
                      <a:pt x="104" y="189"/>
                    </a:lnTo>
                    <a:lnTo>
                      <a:pt x="143" y="89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7" name="Freeform 231"/>
              <p:cNvSpPr>
                <a:spLocks/>
              </p:cNvSpPr>
              <p:nvPr/>
            </p:nvSpPr>
            <p:spPr bwMode="auto">
              <a:xfrm>
                <a:off x="2904" y="2702"/>
                <a:ext cx="1092" cy="489"/>
              </a:xfrm>
              <a:custGeom>
                <a:avLst/>
                <a:gdLst/>
                <a:ahLst/>
                <a:cxnLst>
                  <a:cxn ang="0">
                    <a:pos x="256" y="0"/>
                  </a:cxn>
                  <a:cxn ang="0">
                    <a:pos x="120" y="62"/>
                  </a:cxn>
                  <a:cxn ang="0">
                    <a:pos x="12" y="85"/>
                  </a:cxn>
                  <a:cxn ang="0">
                    <a:pos x="0" y="157"/>
                  </a:cxn>
                  <a:cxn ang="0">
                    <a:pos x="445" y="993"/>
                  </a:cxn>
                  <a:cxn ang="0">
                    <a:pos x="635" y="1467"/>
                  </a:cxn>
                  <a:cxn ang="0">
                    <a:pos x="2530" y="1233"/>
                  </a:cxn>
                  <a:cxn ang="0">
                    <a:pos x="2601" y="1210"/>
                  </a:cxn>
                  <a:cxn ang="0">
                    <a:pos x="2702" y="1244"/>
                  </a:cxn>
                  <a:cxn ang="0">
                    <a:pos x="3045" y="1198"/>
                  </a:cxn>
                  <a:cxn ang="0">
                    <a:pos x="3199" y="1056"/>
                  </a:cxn>
                  <a:cxn ang="0">
                    <a:pos x="3277" y="706"/>
                  </a:cxn>
                  <a:cxn ang="0">
                    <a:pos x="3223" y="456"/>
                  </a:cxn>
                  <a:cxn ang="0">
                    <a:pos x="2982" y="245"/>
                  </a:cxn>
                  <a:cxn ang="0">
                    <a:pos x="2511" y="363"/>
                  </a:cxn>
                  <a:cxn ang="0">
                    <a:pos x="2933" y="371"/>
                  </a:cxn>
                  <a:cxn ang="0">
                    <a:pos x="3115" y="510"/>
                  </a:cxn>
                  <a:cxn ang="0">
                    <a:pos x="3196" y="631"/>
                  </a:cxn>
                  <a:cxn ang="0">
                    <a:pos x="3202" y="811"/>
                  </a:cxn>
                  <a:cxn ang="0">
                    <a:pos x="3134" y="1027"/>
                  </a:cxn>
                  <a:cxn ang="0">
                    <a:pos x="3047" y="1124"/>
                  </a:cxn>
                  <a:cxn ang="0">
                    <a:pos x="2769" y="1161"/>
                  </a:cxn>
                  <a:cxn ang="0">
                    <a:pos x="2645" y="1121"/>
                  </a:cxn>
                  <a:cxn ang="0">
                    <a:pos x="2477" y="1205"/>
                  </a:cxn>
                  <a:cxn ang="0">
                    <a:pos x="688" y="1360"/>
                  </a:cxn>
                  <a:cxn ang="0">
                    <a:pos x="53" y="107"/>
                  </a:cxn>
                  <a:cxn ang="0">
                    <a:pos x="270" y="41"/>
                  </a:cxn>
                  <a:cxn ang="0">
                    <a:pos x="256" y="0"/>
                  </a:cxn>
                  <a:cxn ang="0">
                    <a:pos x="256" y="0"/>
                  </a:cxn>
                </a:cxnLst>
                <a:rect l="0" t="0" r="r" b="b"/>
                <a:pathLst>
                  <a:path w="3277" h="1467">
                    <a:moveTo>
                      <a:pt x="256" y="0"/>
                    </a:moveTo>
                    <a:lnTo>
                      <a:pt x="120" y="62"/>
                    </a:lnTo>
                    <a:lnTo>
                      <a:pt x="12" y="85"/>
                    </a:lnTo>
                    <a:lnTo>
                      <a:pt x="0" y="157"/>
                    </a:lnTo>
                    <a:lnTo>
                      <a:pt x="445" y="993"/>
                    </a:lnTo>
                    <a:lnTo>
                      <a:pt x="635" y="1467"/>
                    </a:lnTo>
                    <a:lnTo>
                      <a:pt x="2530" y="1233"/>
                    </a:lnTo>
                    <a:lnTo>
                      <a:pt x="2601" y="1210"/>
                    </a:lnTo>
                    <a:lnTo>
                      <a:pt x="2702" y="1244"/>
                    </a:lnTo>
                    <a:lnTo>
                      <a:pt x="3045" y="1198"/>
                    </a:lnTo>
                    <a:lnTo>
                      <a:pt x="3199" y="1056"/>
                    </a:lnTo>
                    <a:lnTo>
                      <a:pt x="3277" y="706"/>
                    </a:lnTo>
                    <a:lnTo>
                      <a:pt x="3223" y="456"/>
                    </a:lnTo>
                    <a:lnTo>
                      <a:pt x="2982" y="245"/>
                    </a:lnTo>
                    <a:lnTo>
                      <a:pt x="2511" y="363"/>
                    </a:lnTo>
                    <a:lnTo>
                      <a:pt x="2933" y="371"/>
                    </a:lnTo>
                    <a:lnTo>
                      <a:pt x="3115" y="510"/>
                    </a:lnTo>
                    <a:lnTo>
                      <a:pt x="3196" y="631"/>
                    </a:lnTo>
                    <a:lnTo>
                      <a:pt x="3202" y="811"/>
                    </a:lnTo>
                    <a:lnTo>
                      <a:pt x="3134" y="1027"/>
                    </a:lnTo>
                    <a:lnTo>
                      <a:pt x="3047" y="1124"/>
                    </a:lnTo>
                    <a:lnTo>
                      <a:pt x="2769" y="1161"/>
                    </a:lnTo>
                    <a:lnTo>
                      <a:pt x="2645" y="1121"/>
                    </a:lnTo>
                    <a:lnTo>
                      <a:pt x="2477" y="1205"/>
                    </a:lnTo>
                    <a:lnTo>
                      <a:pt x="688" y="1360"/>
                    </a:lnTo>
                    <a:lnTo>
                      <a:pt x="53" y="107"/>
                    </a:lnTo>
                    <a:lnTo>
                      <a:pt x="270" y="41"/>
                    </a:lnTo>
                    <a:lnTo>
                      <a:pt x="256" y="0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8" name="Freeform 232"/>
              <p:cNvSpPr>
                <a:spLocks/>
              </p:cNvSpPr>
              <p:nvPr/>
            </p:nvSpPr>
            <p:spPr bwMode="auto">
              <a:xfrm>
                <a:off x="3148" y="2941"/>
                <a:ext cx="552" cy="163"/>
              </a:xfrm>
              <a:custGeom>
                <a:avLst/>
                <a:gdLst/>
                <a:ahLst/>
                <a:cxnLst>
                  <a:cxn ang="0">
                    <a:pos x="0" y="489"/>
                  </a:cxn>
                  <a:cxn ang="0">
                    <a:pos x="133" y="366"/>
                  </a:cxn>
                  <a:cxn ang="0">
                    <a:pos x="193" y="256"/>
                  </a:cxn>
                  <a:cxn ang="0">
                    <a:pos x="177" y="123"/>
                  </a:cxn>
                  <a:cxn ang="0">
                    <a:pos x="1202" y="0"/>
                  </a:cxn>
                  <a:cxn ang="0">
                    <a:pos x="288" y="157"/>
                  </a:cxn>
                  <a:cxn ang="0">
                    <a:pos x="248" y="267"/>
                  </a:cxn>
                  <a:cxn ang="0">
                    <a:pos x="1030" y="223"/>
                  </a:cxn>
                  <a:cxn ang="0">
                    <a:pos x="232" y="340"/>
                  </a:cxn>
                  <a:cxn ang="0">
                    <a:pos x="187" y="384"/>
                  </a:cxn>
                  <a:cxn ang="0">
                    <a:pos x="143" y="411"/>
                  </a:cxn>
                  <a:cxn ang="0">
                    <a:pos x="1656" y="328"/>
                  </a:cxn>
                  <a:cxn ang="0">
                    <a:pos x="0" y="489"/>
                  </a:cxn>
                  <a:cxn ang="0">
                    <a:pos x="0" y="489"/>
                  </a:cxn>
                </a:cxnLst>
                <a:rect l="0" t="0" r="r" b="b"/>
                <a:pathLst>
                  <a:path w="1656" h="489">
                    <a:moveTo>
                      <a:pt x="0" y="489"/>
                    </a:moveTo>
                    <a:lnTo>
                      <a:pt x="133" y="366"/>
                    </a:lnTo>
                    <a:lnTo>
                      <a:pt x="193" y="256"/>
                    </a:lnTo>
                    <a:lnTo>
                      <a:pt x="177" y="123"/>
                    </a:lnTo>
                    <a:lnTo>
                      <a:pt x="1202" y="0"/>
                    </a:lnTo>
                    <a:lnTo>
                      <a:pt x="288" y="157"/>
                    </a:lnTo>
                    <a:lnTo>
                      <a:pt x="248" y="267"/>
                    </a:lnTo>
                    <a:lnTo>
                      <a:pt x="1030" y="223"/>
                    </a:lnTo>
                    <a:lnTo>
                      <a:pt x="232" y="340"/>
                    </a:lnTo>
                    <a:lnTo>
                      <a:pt x="187" y="384"/>
                    </a:lnTo>
                    <a:lnTo>
                      <a:pt x="143" y="411"/>
                    </a:lnTo>
                    <a:lnTo>
                      <a:pt x="1656" y="328"/>
                    </a:lnTo>
                    <a:lnTo>
                      <a:pt x="0" y="489"/>
                    </a:lnTo>
                    <a:lnTo>
                      <a:pt x="0" y="4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09" name="Freeform 233"/>
              <p:cNvSpPr>
                <a:spLocks/>
              </p:cNvSpPr>
              <p:nvPr/>
            </p:nvSpPr>
            <p:spPr bwMode="auto">
              <a:xfrm>
                <a:off x="3149" y="2785"/>
                <a:ext cx="253" cy="111"/>
              </a:xfrm>
              <a:custGeom>
                <a:avLst/>
                <a:gdLst/>
                <a:ahLst/>
                <a:cxnLst>
                  <a:cxn ang="0">
                    <a:pos x="292" y="0"/>
                  </a:cxn>
                  <a:cxn ang="0">
                    <a:pos x="0" y="15"/>
                  </a:cxn>
                  <a:cxn ang="0">
                    <a:pos x="221" y="332"/>
                  </a:cxn>
                  <a:cxn ang="0">
                    <a:pos x="759" y="291"/>
                  </a:cxn>
                  <a:cxn ang="0">
                    <a:pos x="700" y="251"/>
                  </a:cxn>
                  <a:cxn ang="0">
                    <a:pos x="261" y="266"/>
                  </a:cxn>
                  <a:cxn ang="0">
                    <a:pos x="145" y="71"/>
                  </a:cxn>
                  <a:cxn ang="0">
                    <a:pos x="360" y="19"/>
                  </a:cxn>
                  <a:cxn ang="0">
                    <a:pos x="292" y="0"/>
                  </a:cxn>
                  <a:cxn ang="0">
                    <a:pos x="292" y="0"/>
                  </a:cxn>
                </a:cxnLst>
                <a:rect l="0" t="0" r="r" b="b"/>
                <a:pathLst>
                  <a:path w="759" h="332">
                    <a:moveTo>
                      <a:pt x="292" y="0"/>
                    </a:moveTo>
                    <a:lnTo>
                      <a:pt x="0" y="15"/>
                    </a:lnTo>
                    <a:lnTo>
                      <a:pt x="221" y="332"/>
                    </a:lnTo>
                    <a:lnTo>
                      <a:pt x="759" y="291"/>
                    </a:lnTo>
                    <a:lnTo>
                      <a:pt x="700" y="251"/>
                    </a:lnTo>
                    <a:lnTo>
                      <a:pt x="261" y="266"/>
                    </a:lnTo>
                    <a:lnTo>
                      <a:pt x="145" y="71"/>
                    </a:lnTo>
                    <a:lnTo>
                      <a:pt x="360" y="19"/>
                    </a:lnTo>
                    <a:lnTo>
                      <a:pt x="292" y="0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0" name="Freeform 234"/>
              <p:cNvSpPr>
                <a:spLocks/>
              </p:cNvSpPr>
              <p:nvPr/>
            </p:nvSpPr>
            <p:spPr bwMode="auto">
              <a:xfrm>
                <a:off x="3582" y="2852"/>
                <a:ext cx="219" cy="28"/>
              </a:xfrm>
              <a:custGeom>
                <a:avLst/>
                <a:gdLst/>
                <a:ahLst/>
                <a:cxnLst>
                  <a:cxn ang="0">
                    <a:pos x="0" y="84"/>
                  </a:cxn>
                  <a:cxn ang="0">
                    <a:pos x="113" y="71"/>
                  </a:cxn>
                  <a:cxn ang="0">
                    <a:pos x="337" y="42"/>
                  </a:cxn>
                  <a:cxn ang="0">
                    <a:pos x="558" y="13"/>
                  </a:cxn>
                  <a:cxn ang="0">
                    <a:pos x="657" y="0"/>
                  </a:cxn>
                  <a:cxn ang="0">
                    <a:pos x="164" y="17"/>
                  </a:cxn>
                  <a:cxn ang="0">
                    <a:pos x="0" y="84"/>
                  </a:cxn>
                  <a:cxn ang="0">
                    <a:pos x="0" y="84"/>
                  </a:cxn>
                </a:cxnLst>
                <a:rect l="0" t="0" r="r" b="b"/>
                <a:pathLst>
                  <a:path w="657" h="84">
                    <a:moveTo>
                      <a:pt x="0" y="84"/>
                    </a:moveTo>
                    <a:lnTo>
                      <a:pt x="113" y="71"/>
                    </a:lnTo>
                    <a:lnTo>
                      <a:pt x="337" y="42"/>
                    </a:lnTo>
                    <a:lnTo>
                      <a:pt x="558" y="13"/>
                    </a:lnTo>
                    <a:lnTo>
                      <a:pt x="657" y="0"/>
                    </a:lnTo>
                    <a:lnTo>
                      <a:pt x="164" y="17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1" name="Freeform 235"/>
              <p:cNvSpPr>
                <a:spLocks/>
              </p:cNvSpPr>
              <p:nvPr/>
            </p:nvSpPr>
            <p:spPr bwMode="auto">
              <a:xfrm>
                <a:off x="3203" y="2181"/>
                <a:ext cx="608" cy="150"/>
              </a:xfrm>
              <a:custGeom>
                <a:avLst/>
                <a:gdLst/>
                <a:ahLst/>
                <a:cxnLst>
                  <a:cxn ang="0">
                    <a:pos x="1825" y="97"/>
                  </a:cxn>
                  <a:cxn ang="0">
                    <a:pos x="1527" y="47"/>
                  </a:cxn>
                  <a:cxn ang="0">
                    <a:pos x="1472" y="4"/>
                  </a:cxn>
                  <a:cxn ang="0">
                    <a:pos x="1391" y="0"/>
                  </a:cxn>
                  <a:cxn ang="0">
                    <a:pos x="0" y="308"/>
                  </a:cxn>
                  <a:cxn ang="0">
                    <a:pos x="451" y="451"/>
                  </a:cxn>
                  <a:cxn ang="0">
                    <a:pos x="1628" y="153"/>
                  </a:cxn>
                  <a:cxn ang="0">
                    <a:pos x="433" y="385"/>
                  </a:cxn>
                  <a:cxn ang="0">
                    <a:pos x="310" y="305"/>
                  </a:cxn>
                  <a:cxn ang="0">
                    <a:pos x="1400" y="42"/>
                  </a:cxn>
                  <a:cxn ang="0">
                    <a:pos x="1476" y="63"/>
                  </a:cxn>
                  <a:cxn ang="0">
                    <a:pos x="1825" y="97"/>
                  </a:cxn>
                  <a:cxn ang="0">
                    <a:pos x="1825" y="97"/>
                  </a:cxn>
                </a:cxnLst>
                <a:rect l="0" t="0" r="r" b="b"/>
                <a:pathLst>
                  <a:path w="1825" h="451">
                    <a:moveTo>
                      <a:pt x="1825" y="97"/>
                    </a:moveTo>
                    <a:lnTo>
                      <a:pt x="1527" y="47"/>
                    </a:lnTo>
                    <a:lnTo>
                      <a:pt x="1472" y="4"/>
                    </a:lnTo>
                    <a:lnTo>
                      <a:pt x="1391" y="0"/>
                    </a:lnTo>
                    <a:lnTo>
                      <a:pt x="0" y="308"/>
                    </a:lnTo>
                    <a:lnTo>
                      <a:pt x="451" y="451"/>
                    </a:lnTo>
                    <a:lnTo>
                      <a:pt x="1628" y="153"/>
                    </a:lnTo>
                    <a:lnTo>
                      <a:pt x="433" y="385"/>
                    </a:lnTo>
                    <a:lnTo>
                      <a:pt x="310" y="305"/>
                    </a:lnTo>
                    <a:lnTo>
                      <a:pt x="1400" y="42"/>
                    </a:lnTo>
                    <a:lnTo>
                      <a:pt x="1476" y="63"/>
                    </a:lnTo>
                    <a:lnTo>
                      <a:pt x="1825" y="97"/>
                    </a:lnTo>
                    <a:lnTo>
                      <a:pt x="1825" y="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2" name="Freeform 236"/>
              <p:cNvSpPr>
                <a:spLocks/>
              </p:cNvSpPr>
              <p:nvPr/>
            </p:nvSpPr>
            <p:spPr bwMode="auto">
              <a:xfrm>
                <a:off x="3653" y="2490"/>
                <a:ext cx="315" cy="128"/>
              </a:xfrm>
              <a:custGeom>
                <a:avLst/>
                <a:gdLst/>
                <a:ahLst/>
                <a:cxnLst>
                  <a:cxn ang="0">
                    <a:pos x="0" y="382"/>
                  </a:cxn>
                  <a:cxn ang="0">
                    <a:pos x="272" y="118"/>
                  </a:cxn>
                  <a:cxn ang="0">
                    <a:pos x="663" y="0"/>
                  </a:cxn>
                  <a:cxn ang="0">
                    <a:pos x="945" y="118"/>
                  </a:cxn>
                  <a:cxn ang="0">
                    <a:pos x="0" y="382"/>
                  </a:cxn>
                  <a:cxn ang="0">
                    <a:pos x="0" y="382"/>
                  </a:cxn>
                </a:cxnLst>
                <a:rect l="0" t="0" r="r" b="b"/>
                <a:pathLst>
                  <a:path w="945" h="382">
                    <a:moveTo>
                      <a:pt x="0" y="382"/>
                    </a:moveTo>
                    <a:lnTo>
                      <a:pt x="272" y="118"/>
                    </a:lnTo>
                    <a:lnTo>
                      <a:pt x="663" y="0"/>
                    </a:lnTo>
                    <a:lnTo>
                      <a:pt x="945" y="118"/>
                    </a:lnTo>
                    <a:lnTo>
                      <a:pt x="0" y="382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F7A8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3" name="Freeform 237"/>
              <p:cNvSpPr>
                <a:spLocks/>
              </p:cNvSpPr>
              <p:nvPr/>
            </p:nvSpPr>
            <p:spPr bwMode="auto">
              <a:xfrm>
                <a:off x="3499" y="2461"/>
                <a:ext cx="561" cy="391"/>
              </a:xfrm>
              <a:custGeom>
                <a:avLst/>
                <a:gdLst/>
                <a:ahLst/>
                <a:cxnLst>
                  <a:cxn ang="0">
                    <a:pos x="939" y="0"/>
                  </a:cxn>
                  <a:cxn ang="0">
                    <a:pos x="1648" y="189"/>
                  </a:cxn>
                  <a:cxn ang="0">
                    <a:pos x="1682" y="300"/>
                  </a:cxn>
                  <a:cxn ang="0">
                    <a:pos x="1338" y="417"/>
                  </a:cxn>
                  <a:cxn ang="0">
                    <a:pos x="1293" y="505"/>
                  </a:cxn>
                  <a:cxn ang="0">
                    <a:pos x="1316" y="605"/>
                  </a:cxn>
                  <a:cxn ang="0">
                    <a:pos x="1366" y="678"/>
                  </a:cxn>
                  <a:cxn ang="0">
                    <a:pos x="1465" y="732"/>
                  </a:cxn>
                  <a:cxn ang="0">
                    <a:pos x="0" y="1174"/>
                  </a:cxn>
                  <a:cxn ang="0">
                    <a:pos x="1348" y="716"/>
                  </a:cxn>
                  <a:cxn ang="0">
                    <a:pos x="1259" y="662"/>
                  </a:cxn>
                  <a:cxn ang="0">
                    <a:pos x="828" y="755"/>
                  </a:cxn>
                  <a:cxn ang="0">
                    <a:pos x="1237" y="600"/>
                  </a:cxn>
                  <a:cxn ang="0">
                    <a:pos x="1243" y="473"/>
                  </a:cxn>
                  <a:cxn ang="0">
                    <a:pos x="368" y="666"/>
                  </a:cxn>
                  <a:cxn ang="0">
                    <a:pos x="346" y="573"/>
                  </a:cxn>
                  <a:cxn ang="0">
                    <a:pos x="1642" y="226"/>
                  </a:cxn>
                  <a:cxn ang="0">
                    <a:pos x="982" y="68"/>
                  </a:cxn>
                  <a:cxn ang="0">
                    <a:pos x="474" y="235"/>
                  </a:cxn>
                  <a:cxn ang="0">
                    <a:pos x="939" y="0"/>
                  </a:cxn>
                  <a:cxn ang="0">
                    <a:pos x="939" y="0"/>
                  </a:cxn>
                </a:cxnLst>
                <a:rect l="0" t="0" r="r" b="b"/>
                <a:pathLst>
                  <a:path w="1682" h="1174">
                    <a:moveTo>
                      <a:pt x="939" y="0"/>
                    </a:moveTo>
                    <a:lnTo>
                      <a:pt x="1648" y="189"/>
                    </a:lnTo>
                    <a:lnTo>
                      <a:pt x="1682" y="300"/>
                    </a:lnTo>
                    <a:lnTo>
                      <a:pt x="1338" y="417"/>
                    </a:lnTo>
                    <a:lnTo>
                      <a:pt x="1293" y="505"/>
                    </a:lnTo>
                    <a:lnTo>
                      <a:pt x="1316" y="605"/>
                    </a:lnTo>
                    <a:lnTo>
                      <a:pt x="1366" y="678"/>
                    </a:lnTo>
                    <a:lnTo>
                      <a:pt x="1465" y="732"/>
                    </a:lnTo>
                    <a:lnTo>
                      <a:pt x="0" y="1174"/>
                    </a:lnTo>
                    <a:lnTo>
                      <a:pt x="1348" y="716"/>
                    </a:lnTo>
                    <a:lnTo>
                      <a:pt x="1259" y="662"/>
                    </a:lnTo>
                    <a:lnTo>
                      <a:pt x="828" y="755"/>
                    </a:lnTo>
                    <a:lnTo>
                      <a:pt x="1237" y="600"/>
                    </a:lnTo>
                    <a:lnTo>
                      <a:pt x="1243" y="473"/>
                    </a:lnTo>
                    <a:lnTo>
                      <a:pt x="368" y="666"/>
                    </a:lnTo>
                    <a:lnTo>
                      <a:pt x="346" y="573"/>
                    </a:lnTo>
                    <a:lnTo>
                      <a:pt x="1642" y="226"/>
                    </a:lnTo>
                    <a:lnTo>
                      <a:pt x="982" y="68"/>
                    </a:lnTo>
                    <a:lnTo>
                      <a:pt x="474" y="235"/>
                    </a:lnTo>
                    <a:lnTo>
                      <a:pt x="939" y="0"/>
                    </a:ln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814" name="Freeform 238"/>
              <p:cNvSpPr>
                <a:spLocks/>
              </p:cNvSpPr>
              <p:nvPr/>
            </p:nvSpPr>
            <p:spPr bwMode="auto">
              <a:xfrm>
                <a:off x="3770" y="2810"/>
                <a:ext cx="99" cy="47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297" y="121"/>
                  </a:cxn>
                  <a:cxn ang="0">
                    <a:pos x="0" y="141"/>
                  </a:cxn>
                  <a:cxn ang="0">
                    <a:pos x="169" y="88"/>
                  </a:cxn>
                  <a:cxn ang="0">
                    <a:pos x="129" y="13"/>
                  </a:cxn>
                  <a:cxn ang="0">
                    <a:pos x="197" y="0"/>
                  </a:cxn>
                  <a:cxn ang="0">
                    <a:pos x="197" y="0"/>
                  </a:cxn>
                </a:cxnLst>
                <a:rect l="0" t="0" r="r" b="b"/>
                <a:pathLst>
                  <a:path w="297" h="141">
                    <a:moveTo>
                      <a:pt x="197" y="0"/>
                    </a:moveTo>
                    <a:lnTo>
                      <a:pt x="297" y="121"/>
                    </a:lnTo>
                    <a:lnTo>
                      <a:pt x="0" y="141"/>
                    </a:lnTo>
                    <a:lnTo>
                      <a:pt x="169" y="88"/>
                    </a:lnTo>
                    <a:lnTo>
                      <a:pt x="129" y="13"/>
                    </a:lnTo>
                    <a:lnTo>
                      <a:pt x="197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24815" name="Picture 239" descr="ученый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191000"/>
            <a:ext cx="16557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p" animBg="1"/>
      <p:bldP spid="24582" grpId="0" animBg="1"/>
      <p:bldP spid="245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915400" cy="243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     </a:t>
            </a:r>
            <a:r>
              <a:rPr lang="ru-RU" sz="3600">
                <a:solidFill>
                  <a:schemeClr val="hlink"/>
                </a:solidFill>
              </a:rPr>
              <a:t>Метод интеллект-карт 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solidFill>
                  <a:schemeClr val="hlink"/>
                </a:solidFill>
              </a:rPr>
              <a:t>«заставляет» работать </a:t>
            </a:r>
          </a:p>
          <a:p>
            <a:pPr algn="ctr">
              <a:buFont typeface="Wingdings" pitchFamily="2" charset="2"/>
              <a:buNone/>
            </a:pPr>
            <a:r>
              <a:rPr lang="ru-RU" sz="3600">
                <a:solidFill>
                  <a:schemeClr val="hlink"/>
                </a:solidFill>
              </a:rPr>
              <a:t>оба полушария мозга.</a:t>
            </a:r>
          </a:p>
        </p:txBody>
      </p:sp>
      <p:pic>
        <p:nvPicPr>
          <p:cNvPr id="9220" name="Picture 4" descr="0001@1148_map2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733800"/>
            <a:ext cx="60864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0200" y="274638"/>
            <a:ext cx="7086600" cy="712787"/>
          </a:xfrm>
        </p:spPr>
        <p:txBody>
          <a:bodyPr/>
          <a:lstStyle/>
          <a:p>
            <a:r>
              <a:rPr lang="ru-RU" sz="4000" dirty="0"/>
              <a:t>СФЕРЫ ПРИМЕНЕНИЯ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3276600"/>
            <a:ext cx="21336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подготовка к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урокам, презентациям</a:t>
            </a:r>
            <a:endParaRPr lang="ru-RU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209800" y="38100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планирование работы (алгоритм)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724400" y="41148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самоанализ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010400" y="3429000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использование на любых этапах урока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457200" y="5715000"/>
            <a:ext cx="845820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Использование методики позволит сделать мышление более организованным , четким, логичным. </a:t>
            </a:r>
          </a:p>
          <a:p>
            <a:pPr>
              <a:spcBef>
                <a:spcPct val="50000"/>
              </a:spcBef>
            </a:pPr>
            <a:endParaRPr lang="ru-RU" sz="2400" dirty="0">
              <a:latin typeface="Arial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2273394">
            <a:off x="828675" y="2033588"/>
            <a:ext cx="990600" cy="1066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-4542954">
            <a:off x="2667000" y="2438400"/>
            <a:ext cx="1066800" cy="1066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16200000">
            <a:off x="4876800" y="2514600"/>
            <a:ext cx="1066800" cy="1066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 rot="14642989">
            <a:off x="7010400" y="2209800"/>
            <a:ext cx="1066800" cy="1066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55" name="Picture 15" descr="017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5240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3687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915400" cy="1219200"/>
          </a:xfrm>
        </p:spPr>
        <p:txBody>
          <a:bodyPr/>
          <a:lstStyle/>
          <a:p>
            <a:r>
              <a:rPr lang="ru-RU" sz="3200" dirty="0">
                <a:solidFill>
                  <a:schemeClr val="hlink"/>
                </a:solidFill>
              </a:rPr>
              <a:t>Правила составления </a:t>
            </a:r>
            <a:r>
              <a:rPr lang="ru-RU" sz="3200" dirty="0" err="1">
                <a:solidFill>
                  <a:schemeClr val="hlink"/>
                </a:solidFill>
              </a:rPr>
              <a:t>интеллект-карты</a:t>
            </a:r>
            <a:r>
              <a:rPr lang="ru-RU" sz="3200" dirty="0">
                <a:solidFill>
                  <a:schemeClr val="hlink"/>
                </a:solidFill>
              </a:rPr>
              <a:t/>
            </a:r>
            <a:br>
              <a:rPr lang="ru-RU" sz="3200" dirty="0">
                <a:solidFill>
                  <a:schemeClr val="hlink"/>
                </a:solidFill>
              </a:rPr>
            </a:br>
            <a:endParaRPr lang="ru-RU" sz="3200" dirty="0">
              <a:solidFill>
                <a:schemeClr val="hlink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3434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FFFF00"/>
                </a:solidFill>
              </a:rPr>
              <a:t>Лист лучше располагать горизонтально.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FFFF00"/>
                </a:solidFill>
              </a:rPr>
              <a:t>В центре страницы заглавными печатными буквами пишется и выделяется рамкой главная тема.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b="1" dirty="0">
                <a:solidFill>
                  <a:srgbClr val="FFFF00"/>
                </a:solidFill>
              </a:rPr>
              <a:t>Используя разноцветные ручки, выводим из главной темы </a:t>
            </a:r>
            <a:r>
              <a:rPr lang="ru-RU" b="1" dirty="0" err="1">
                <a:solidFill>
                  <a:srgbClr val="FFFF00"/>
                </a:solidFill>
              </a:rPr>
              <a:t>подтемы</a:t>
            </a:r>
            <a:r>
              <a:rPr lang="ru-RU" b="1" dirty="0">
                <a:solidFill>
                  <a:srgbClr val="FFFF00"/>
                </a:solidFill>
              </a:rPr>
              <a:t> (используем ключевые слова), пишем разборчиво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054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14700"/>
            <a:ext cx="48768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0d7bfbb42edcbbc148491e5164e3ef6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52400"/>
            <a:ext cx="1492250" cy="1433513"/>
          </a:xfrm>
          <a:prstGeom prst="rect">
            <a:avLst/>
          </a:prstGeom>
          <a:noFill/>
        </p:spPr>
      </p:pic>
      <p:pic>
        <p:nvPicPr>
          <p:cNvPr id="20489" name="Picture 9" descr="J007616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990600" y="4797425"/>
            <a:ext cx="1704975" cy="1255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Интеллект-карты</a:t>
            </a:r>
            <a:r>
              <a:rPr lang="ru-RU" sz="3200" dirty="0" smtClean="0"/>
              <a:t> имеют следующие отличительные свойства: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sz="2000" dirty="0" smtClean="0"/>
              <a:t>Наглядность. Всю проблему с ее многочисленными сторонами можно окинуть одним взглядом.</a:t>
            </a:r>
          </a:p>
          <a:p>
            <a:pPr fontAlgn="t"/>
            <a:r>
              <a:rPr lang="ru-RU" sz="2000" dirty="0" smtClean="0"/>
              <a:t>Привлекательность. Хорошая интеллект-карта имеет свою эстетику, ее рассматривать не только интересно, но и приятно.</a:t>
            </a:r>
          </a:p>
          <a:p>
            <a:pPr fontAlgn="t"/>
            <a:r>
              <a:rPr lang="ru-RU" sz="2000" dirty="0" smtClean="0"/>
              <a:t>Запоминаемость. Благодаря работе обоих полушарий мозга, использованию образов и цвета интеллект-карта легко запоминается.</a:t>
            </a:r>
          </a:p>
          <a:p>
            <a:pPr fontAlgn="t"/>
            <a:r>
              <a:rPr lang="ru-RU" sz="2000" dirty="0" smtClean="0"/>
              <a:t>Своевременность. Интеллект-карта помогает выявить недостаток информации и понять, какой информации не хватает.</a:t>
            </a:r>
          </a:p>
          <a:p>
            <a:pPr fontAlgn="t"/>
            <a:r>
              <a:rPr lang="ru-RU" sz="2000" dirty="0" smtClean="0"/>
              <a:t>Творчество. Интеллект-карта стимулирует творчество, помогает найти нестандартные пути решения задачи.</a:t>
            </a:r>
          </a:p>
          <a:p>
            <a:pPr fontAlgn="t"/>
            <a:r>
              <a:rPr lang="ru-RU" sz="2000" dirty="0" smtClean="0"/>
              <a:t>Возможность пересмотра. Пересмотр </a:t>
            </a:r>
            <a:r>
              <a:rPr lang="ru-RU" sz="2000" dirty="0" err="1" smtClean="0"/>
              <a:t>интеллект-карт</a:t>
            </a:r>
            <a:r>
              <a:rPr lang="ru-RU" sz="2000" dirty="0" smtClean="0"/>
              <a:t> через некоторое время помогает усвоить картину в целом, запомнить ее, а также увидеть новые идеи.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Другая 2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84E0FF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497</TotalTime>
  <Words>522</Words>
  <Application>Microsoft Office PowerPoint</Application>
  <PresentationFormat>Экран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Течение</vt:lpstr>
      <vt:lpstr>Слайд 1</vt:lpstr>
      <vt:lpstr>Формирование УУД  у младших школьников посредством метода «Интеллект-карт».</vt:lpstr>
      <vt:lpstr>Сегодня важно не столько дать ребенку как можно больший багаж знаний, сколько обеспечить его общекультурное, личностное и познавательное развитие, вооружить таким важным умением, как умение учиться. </vt:lpstr>
      <vt:lpstr>Слайд 4</vt:lpstr>
      <vt:lpstr>СФЕРЫ ПРИМЕНЕНИЯ</vt:lpstr>
      <vt:lpstr>Правила составления интеллект-карты </vt:lpstr>
      <vt:lpstr>Слайд 7</vt:lpstr>
      <vt:lpstr>Слайд 8</vt:lpstr>
      <vt:lpstr>Интеллект-карты имеют следующие отличительные свойства: </vt:lpstr>
      <vt:lpstr>Для более эффективного применения данного метода обучения необходимо следовать трём принципам: </vt:lpstr>
      <vt:lpstr>Слайд 11</vt:lpstr>
      <vt:lpstr>Урок тувинского языка,  1 класс</vt:lpstr>
      <vt:lpstr>Урок тувинского языка,  1 класс</vt:lpstr>
      <vt:lpstr>Примеры интеллект-карт, выполненных учащимися.</vt:lpstr>
      <vt:lpstr>Интеллект-карты первоклашек</vt:lpstr>
      <vt:lpstr>Мы умеем…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ginjuk</dc:creator>
  <cp:lastModifiedBy>Пользователь Windows</cp:lastModifiedBy>
  <cp:revision>39</cp:revision>
  <cp:lastPrinted>1601-01-01T00:00:00Z</cp:lastPrinted>
  <dcterms:created xsi:type="dcterms:W3CDTF">1601-01-01T00:00:00Z</dcterms:created>
  <dcterms:modified xsi:type="dcterms:W3CDTF">2016-02-21T22:16:20Z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