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7" r:id="rId5"/>
    <p:sldId id="259" r:id="rId6"/>
    <p:sldId id="266" r:id="rId7"/>
    <p:sldId id="269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35896" y="4509120"/>
            <a:ext cx="4916452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Благодатских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Рависовна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музыкальный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МБДОУ № 79  детский сад «Садко»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г.Сургут.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476672"/>
            <a:ext cx="536098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ОСЕННИЕ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baseline="0" dirty="0" smtClean="0">
                <a:solidFill>
                  <a:srgbClr val="C00000"/>
                </a:solidFill>
                <a:ea typeface="+mj-ea"/>
                <a:cs typeface="+mj-cs"/>
              </a:rPr>
              <a:t>КРАСКИ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33456" cy="5904656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D:\Даша\Музыка\Новая папка\Фото\Школка 10Б\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698477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аша\Музыка\Новая папка\Фото\Школка 10Б\1253348657_0_19e6e_1d529f2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727280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аша\Музыка\Новая папка\Фото\Школка 10Б\ee793b9154344e190bd59e0e7ce346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61926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ша\Музыка\Новая папка\Фото\Школка 10Б\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16632"/>
            <a:ext cx="7056784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аша\Музыка\Новая папка\Фото\Школка 10Б\26367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712879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544616" cy="5904656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 descr="D:\Даша\Музыка\Новая папка\Фото\Школка 10Б\86301905_dozhd_idyo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5250"/>
            <a:ext cx="6048672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аша\Музыка\Новая папка\Фото\Школка 10Б\Yellow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734481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128792" cy="6336704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1" name="Picture 3" descr="D:\Даша\Музыка\Новая папка\Фото\Школка 10Б\1288012285_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7128791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BOSS</cp:lastModifiedBy>
  <cp:revision>23</cp:revision>
  <dcterms:created xsi:type="dcterms:W3CDTF">2013-07-29T17:42:42Z</dcterms:created>
  <dcterms:modified xsi:type="dcterms:W3CDTF">2016-01-27T15:47:48Z</dcterms:modified>
</cp:coreProperties>
</file>