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49ECD82-E595-4627-981E-91FE7C4B8EE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ED97B5-F184-43F8-8565-F3C494B763E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Autofit/>
          </a:bodyPr>
          <a:lstStyle/>
          <a:p>
            <a:r>
              <a:rPr lang="ru-RU" sz="8000" dirty="0" smtClean="0"/>
              <a:t>Театры и музеи Москвы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69560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К</a:t>
            </a:r>
            <a:r>
              <a:rPr lang="ru-RU" dirty="0" smtClean="0"/>
              <a:t>укольный </a:t>
            </a:r>
            <a:r>
              <a:rPr lang="ru-RU" dirty="0"/>
              <a:t>театр имени С. В. Образцова</a:t>
            </a:r>
            <a:endParaRPr lang="ru-RU" dirty="0"/>
          </a:p>
        </p:txBody>
      </p:sp>
      <p:pic>
        <p:nvPicPr>
          <p:cNvPr id="1026" name="Picture 2" descr="Новым директором театра им. Образцова стала Ирина Корчевнико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24876"/>
            <a:ext cx="4608512" cy="41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амые известные часы в мире - Разное (Европа) - Nice-Places.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20506"/>
            <a:ext cx="3528392" cy="41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25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Большой театр</a:t>
            </a:r>
            <a:endParaRPr lang="ru-RU" dirty="0"/>
          </a:p>
        </p:txBody>
      </p:sp>
      <p:pic>
        <p:nvPicPr>
          <p:cNvPr id="2050" name="Picture 2" descr="Сайт путешественников - Большой теат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40" y="1628800"/>
            <a:ext cx="5904656" cy="481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66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What and who is &quot;The West&quot; . - P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98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Третьяковская галерея</a:t>
            </a:r>
            <a:endParaRPr lang="ru-RU" dirty="0"/>
          </a:p>
        </p:txBody>
      </p:sp>
      <p:pic>
        <p:nvPicPr>
          <p:cNvPr id="4098" name="Picture 2" descr="Презентация третьяковская галерея - ваша презентация найде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129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67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2564904"/>
            <a:ext cx="3960440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Третьяков Павел Михайлович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 descr="Крамской - Третьяков Павел Михайло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88843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72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Шишкин Иван Иванович</a:t>
            </a:r>
            <a:endParaRPr lang="ru-RU" dirty="0"/>
          </a:p>
        </p:txBody>
      </p:sp>
      <p:pic>
        <p:nvPicPr>
          <p:cNvPr id="5122" name="Picture 2" descr="Иван Шишкин. Утро в сосновом лесу. Ivan Shishkin. Morning in a Pine Forest. Шедевры русской живописи Русские художники. Russ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3424"/>
            <a:ext cx="8640960" cy="4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8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8064" y="2517764"/>
            <a:ext cx="3394720" cy="278344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Василий Дмитриевич Поленов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 descr="Московский дворик. Картины для И.С.Тургенева. Фото, знаменитый пейзаж, Москва, купола и дома, фотограф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92" y="260648"/>
            <a:ext cx="4414013" cy="605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296312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29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Театры и музеи Москвы</vt:lpstr>
      <vt:lpstr>Кукольный театр имени С. В. Образцова</vt:lpstr>
      <vt:lpstr>Большой театр</vt:lpstr>
      <vt:lpstr>Презентация PowerPoint</vt:lpstr>
      <vt:lpstr>Третьяковская галерея</vt:lpstr>
      <vt:lpstr>Третьяков Павел Михайлович</vt:lpstr>
      <vt:lpstr>Шишкин Иван Иванович</vt:lpstr>
      <vt:lpstr>Василий Дмитриевич Поленов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Театры и музеи Москвы</dc:title>
  <dc:creator>Наталья Митрофанова</dc:creator>
  <cp:lastModifiedBy>Наталья Митрофанова</cp:lastModifiedBy>
  <cp:revision>2</cp:revision>
  <dcterms:created xsi:type="dcterms:W3CDTF">2015-01-30T19:36:14Z</dcterms:created>
  <dcterms:modified xsi:type="dcterms:W3CDTF">2015-01-30T20:01:57Z</dcterms:modified>
</cp:coreProperties>
</file>