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81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7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0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9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8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9ADE-E3A6-428E-9F84-77F02CE7DF00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126A-E88F-44FF-9A61-2054B1D0B6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1640" y="836712"/>
            <a:ext cx="6264696" cy="1152128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Предметно пространственная  развивающая среда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0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развития сенсорики</a:t>
            </a:r>
            <a:r>
              <a:rPr lang="ru-RU" sz="1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нем  собраны  игры, пособия,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материалы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позволяющие  развивать представления  детей  о различных  цветах и оттенках, формах, величинах предметов, шершавости-гладкости их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поверхности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194" y="1916832"/>
            <a:ext cx="8424936" cy="482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Мария\Desktop\фото пчелки\P21200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02532"/>
            <a:ext cx="6318448" cy="47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4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25760"/>
            <a:ext cx="8111244" cy="193508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развития речи и грамотности</a:t>
            </a:r>
            <a:r>
              <a:rPr lang="ru-RU" sz="27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включает книжный  уголок, разного рода игры, иллюстрации, фотографии и  другое  оборудование, предназначенные  для развития  речи детей, для их подготовки к освоению 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чтения и письма и, кроме того, такие  детские  творческие  работы, как  самодельные  книги, рассказы, стихи,  сказки и т.д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33822"/>
            <a:ext cx="8136904" cy="4335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Мария\Desktop\фото пчелки\P21100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333823"/>
            <a:ext cx="6264696" cy="43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моя группа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где размещаются  фотографии детей  группы, взрослых, которые  с ними работают, собраны  сведения  о днях рождения, интересах, склонностях, симпатиях и антипатиях 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т.д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916832"/>
            <a:ext cx="8549449" cy="4536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Мария\Desktop\фото пчелки\Фото04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72" y="2389042"/>
            <a:ext cx="2836912" cy="37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я\Desktop\фото дидактических игр\P12000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5338" y="2417478"/>
            <a:ext cx="3019646" cy="40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393" y="2417478"/>
            <a:ext cx="2679762" cy="37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Естественнонаучный центр</a:t>
            </a:r>
            <a:r>
              <a:rPr lang="ru-RU" sz="24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в него входит уголок  природы,  а также  оборудование и материалы  для детского  экспериментирования, конкретный выбор которых зависит от темы  проекта, над которым  работает группа, от интересов детей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83254"/>
            <a:ext cx="7992888" cy="4270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"/>
          <a:stretch/>
        </p:blipFill>
        <p:spPr>
          <a:xfrm>
            <a:off x="971600" y="2183254"/>
            <a:ext cx="5023989" cy="427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589" y="2183254"/>
            <a:ext cx="2968899" cy="42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6752"/>
            <a:ext cx="8712968" cy="5256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2" y="1210191"/>
            <a:ext cx="4876800" cy="365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30" y="3356992"/>
            <a:ext cx="4128457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Центр песка и воды </a:t>
            </a:r>
            <a:r>
              <a:rPr lang="ru-RU" sz="2700" dirty="0" smtClean="0"/>
              <a:t>где дети проводят эксперименты с песком и водой.</a:t>
            </a: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352928" cy="50405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61340"/>
            <a:ext cx="687625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96752"/>
            <a:ext cx="8712968" cy="5256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84784"/>
            <a:ext cx="2881917" cy="3842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991" y="1399710"/>
            <a:ext cx="3009528" cy="4012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760" y="4022969"/>
            <a:ext cx="2987824" cy="24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ЗОЖ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в него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входить 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многофункциональный спортивный комплекс, оборудование для детских спортивных игр и занятий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34348"/>
            <a:ext cx="8352928" cy="47630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34349"/>
            <a:ext cx="3744416" cy="4811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948142"/>
            <a:ext cx="3888432" cy="46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Логико-математический центр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где размещаются  логико-математические  игры, головоломки, задачи, рабочие  листы и тетради, книги по занимательной  математике);</a:t>
            </a:r>
            <a:br>
              <a:rPr lang="ru-RU" sz="2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920880" cy="4824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9" y="1844824"/>
            <a:ext cx="3446787" cy="4595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19389"/>
            <a:ext cx="4104456" cy="47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904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14533"/>
            <a:ext cx="3147814" cy="4197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14533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7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НАСЫЩЕННОСТЬ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развивающей предметно – пространственной среды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соответствует возрастным возможностям детей 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содержанию Программы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8586"/>
            <a:ext cx="8928992" cy="5248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 и развитие ребенка во многом зависит от нас, взрослых – от того, как устроена предметно-пространственная организация их жизни, из каких игрушек и дидактических пособий она состоит, каков их развивающий потенциал и даже от того, как они расположены. Все, что окружает ребенка, формирует его психику, является источником его знаний и социального опыта. Поэтому, именно мы, взрослые, берем на себя ответственность создать такие условия, которые способствовали бы наиболее полной реализации развития детей по всем психофизиологическим параметрам, т.е. организации предметно-пространственной среды.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600" dirty="0">
              <a:solidFill>
                <a:srgbClr val="00B0F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9579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16824" cy="5256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18" y="877057"/>
            <a:ext cx="3684194" cy="3463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770" y="2771151"/>
            <a:ext cx="3471846" cy="31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моя страна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собраны иллюстрации, альбомы, предметы народных промыслов, символика государства, макеты Кремля и Успенского собора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8208912" cy="4608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1844824"/>
            <a:ext cx="374441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Центр уединения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место где дети могут спокойно посидеть,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выстраивают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самостоятельно.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804" y="1484784"/>
            <a:ext cx="7848872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642492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3415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5665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общения</a:t>
            </a:r>
            <a:r>
              <a:rPr lang="ru-RU" sz="1400" dirty="0">
                <a:solidFill>
                  <a:srgbClr val="0070C0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200" dirty="0">
                <a:latin typeface="Times New Roman" pitchFamily="18" charset="0"/>
                <a:ea typeface="+mn-ea"/>
                <a:cs typeface="Times New Roman" pitchFamily="18" charset="0"/>
              </a:rPr>
              <a:t>пространство, где  все дети  группы  вместе  со взрослыми могут  сесть в круг и вести общие  разговоры, дискуссии, беседы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8964488" cy="51125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Новая папка (2)\D\фото\PA220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99383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7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0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сюжетно ролевой игры и игры драматизации</a:t>
            </a:r>
            <a: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который </a:t>
            </a:r>
            <a: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может  быть  домом, где  живет  вся  семья, или  больницей,  где  Доктор Айболит лечит  зверей, магазином  или автобусом, школой  или библиотекой, цирком или  зоопарком, сказочной  пещерой или избушкой и т.д.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403" y="1916832"/>
            <a:ext cx="8467212" cy="4941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Мария\Desktop\фото пчелки\Сюжетно ролевая игр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5" y="2155627"/>
            <a:ext cx="3755277" cy="28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Desktop\фото пчелки\P2120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167" y="195229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я\Desktop\фото дидактических игр\P12000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24504"/>
            <a:ext cx="2470607" cy="30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2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Мария\Desktop\фото дидактических игр\P2030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27" y="260648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esktop\фото дидактических игр\P20301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20887"/>
            <a:ext cx="4959455" cy="37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7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строительно конструктивных игр  </a:t>
            </a:r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соседствует </a:t>
            </a:r>
            <a: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с предыдущим центром с тем, чтобы  можно  было  использовать  детские  постройки в сюжетных играх и драматизациях;</a:t>
            </a:r>
            <a:b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424936" cy="4752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Мария\Desktop\фото пчелки\P21200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034" y="1592796"/>
            <a:ext cx="3584345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 (2)\D\фото\P521018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070" y="1763815"/>
            <a:ext cx="3050290" cy="300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61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Театральный центр</a:t>
            </a:r>
            <a:r>
              <a:rPr lang="ru-RU" sz="31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здесь собрано все необходимое для  театрализованной  деятельности, игр-драматизации:  костюмы, </a:t>
            </a:r>
            <a:r>
              <a:rPr lang="ru-RU" sz="18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пальчиковые </a:t>
            </a:r>
            <a:r>
              <a:rPr lang="ru-RU" sz="18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куклы, игрушки и  декорации для настольного  театра, театр на фланелеграфе и  </a:t>
            </a:r>
            <a:r>
              <a:rPr lang="ru-RU" sz="18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т.д.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404" y="1484784"/>
            <a:ext cx="8640960" cy="5196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Мария\Desktop\фото пчелки\Фото04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780928"/>
            <a:ext cx="3851564" cy="30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esktop\фото пчелки\Фото04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640" y="1745672"/>
            <a:ext cx="3821476" cy="10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овая папка (2)\D\непоседы фото\Фото06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45672"/>
            <a:ext cx="3057247" cy="407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94421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изобразительного искусства</a:t>
            </a:r>
            <a:r>
              <a:rPr lang="ru-RU" sz="40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здесь размещены  материалы для знакомства детей  с разными  видами  изобразительного  и декоративно-прикладного искусства – с живописью, графикой, скульптурой, предметами народных промыслов, с архитектурой; кроме того, в этом центре  находятся  материалы и оборудование, необходимые  для  детской  изобразительной  деятельности,  ручного труда и художественного  конструирования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496944" cy="44644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Мария\Desktop\фото пчелки\P211003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388" y="2276872"/>
            <a:ext cx="25414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я\Desktop\фото пчелки\Фото039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2172883"/>
            <a:ext cx="4464496" cy="44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17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</TotalTime>
  <Words>439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НАСЫЩЕННОСТЬ развивающей предметно – пространственной среды соответствует возрастным возможностям детей  и содержанию Программы </vt:lpstr>
      <vt:lpstr>Презентация PowerPoint</vt:lpstr>
      <vt:lpstr>Центр общения пространство, где  все дети  группы  вместе  со взрослыми могут  сесть в круг и вести общие  разговоры, дискуссии, беседы</vt:lpstr>
      <vt:lpstr>Центр сюжетно ролевой игры и игры драматизации  который может  быть  домом, где  живет  вся  семья, или  больницей,  где  Доктор Айболит лечит  зверей, магазином  или автобусом, школой  или библиотекой, цирком или  зоопарком, сказочной  пещерой или избушкой и т.д. </vt:lpstr>
      <vt:lpstr>Презентация PowerPoint</vt:lpstr>
      <vt:lpstr>Центр строительно конструктивных игр  соседствует с предыдущим центром с тем, чтобы  можно  было  использовать  детские  постройки в сюжетных играх и драматизациях; </vt:lpstr>
      <vt:lpstr>Театральный центр здесь собрано все необходимое для  театрализованной  деятельности, игр-драматизации:  костюмы, пальчиковые куклы, игрушки и  декорации для настольного  театра, театр на фланелеграфе и  т.д.</vt:lpstr>
      <vt:lpstr>Центр изобразительного искусства здесь размещены  материалы для знакомства детей  с разными  видами  изобразительного  и декоративно-прикладного искусства – с живописью, графикой, скульптурой, предметами народных промыслов, с архитектурой; кроме того, в этом центре  находятся  материалы и оборудование, необходимые  для  детской  изобразительной  деятельности,  ручного труда и художественного  конструирования</vt:lpstr>
      <vt:lpstr>Центр развития сенсорики в нем  собраны  игры, пособия, материалы, позволяющие  развивать представления  детей  о различных  цветах и оттенках, формах, величинах предметов, шершавости-гладкости их поверхности.</vt:lpstr>
      <vt:lpstr>Центр развития речи и грамотности включает книжный  уголок, разного рода игры, иллюстрации, фотографии и  другое  оборудование, предназначенные  для развития  речи детей, для их подготовки к освоению  чтения и письма и, кроме того, такие  детские  творческие  работы, как  самодельные  книги, рассказы, стихи,  сказки и т.д</vt:lpstr>
      <vt:lpstr>Центр моя группа где размещаются  фотографии детей  группы, взрослых, которые  с ними работают, собраны  сведения  о днях рождения, интересах, склонностях, симпатиях и антипатиях и т.д</vt:lpstr>
      <vt:lpstr> Естественнонаучный центр в него входит уголок  природы,  а также  оборудование и материалы  для детского  экспериментирования, конкретный выбор которых зависит от темы  проекта, над которым  работает группа, от интересов детей</vt:lpstr>
      <vt:lpstr>Презентация PowerPoint</vt:lpstr>
      <vt:lpstr>Центр песка и воды где дети проводят эксперименты с песком и водой.</vt:lpstr>
      <vt:lpstr>Презентация PowerPoint</vt:lpstr>
      <vt:lpstr>Центр ЗОЖ в него входить многофункциональный спортивный комплекс, оборудование для детских спортивных игр и занятий</vt:lpstr>
      <vt:lpstr>Логико-математический центр (где размещаются  логико-математические  игры, головоломки, задачи, рабочие  листы и тетради, книги по занимательной  математике); </vt:lpstr>
      <vt:lpstr>Презентация PowerPoint</vt:lpstr>
      <vt:lpstr>Презентация PowerPoint</vt:lpstr>
      <vt:lpstr>Центр моя страна где собраны иллюстрации, альбомы, предметы народных промыслов, символика государства, макеты Кремля и Успенского собора</vt:lpstr>
      <vt:lpstr>Центр уединения место где дети могут спокойно посидеть, выстраивают самостоятельно.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WiZaRd</cp:lastModifiedBy>
  <cp:revision>32</cp:revision>
  <dcterms:created xsi:type="dcterms:W3CDTF">2016-02-11T05:40:52Z</dcterms:created>
  <dcterms:modified xsi:type="dcterms:W3CDTF">2016-02-19T08:07:37Z</dcterms:modified>
</cp:coreProperties>
</file>