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81" r:id="rId3"/>
    <p:sldId id="270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82" r:id="rId16"/>
    <p:sldId id="283" r:id="rId17"/>
    <p:sldId id="284" r:id="rId18"/>
    <p:sldId id="273" r:id="rId19"/>
    <p:sldId id="272" r:id="rId20"/>
    <p:sldId id="275" r:id="rId21"/>
    <p:sldId id="277" r:id="rId22"/>
    <p:sldId id="279" r:id="rId23"/>
    <p:sldId id="285" r:id="rId24"/>
    <p:sldId id="287" r:id="rId25"/>
    <p:sldId id="288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6DD6A7-2896-4940-A449-0732919916D5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A011404-4B74-4300-924B-D108919431A8}">
      <dgm:prSet phldrT="[Текст]"/>
      <dgm:spPr/>
      <dgm:t>
        <a:bodyPr/>
        <a:lstStyle/>
        <a:p>
          <a:endParaRPr lang="ru-RU" dirty="0"/>
        </a:p>
      </dgm:t>
    </dgm:pt>
    <dgm:pt modelId="{676EC954-4A34-42D4-94D1-3DBAC0E908C3}" type="parTrans" cxnId="{EAE74BEB-DA23-4848-915D-BB428FC2E84D}">
      <dgm:prSet/>
      <dgm:spPr/>
      <dgm:t>
        <a:bodyPr/>
        <a:lstStyle/>
        <a:p>
          <a:endParaRPr lang="ru-RU"/>
        </a:p>
      </dgm:t>
    </dgm:pt>
    <dgm:pt modelId="{D94D87CD-D099-4030-A772-40BBA2C9677E}" type="sibTrans" cxnId="{EAE74BEB-DA23-4848-915D-BB428FC2E84D}">
      <dgm:prSet/>
      <dgm:spPr/>
      <dgm:t>
        <a:bodyPr/>
        <a:lstStyle/>
        <a:p>
          <a:endParaRPr lang="ru-RU"/>
        </a:p>
      </dgm:t>
    </dgm:pt>
    <dgm:pt modelId="{7FD19AA0-2CD9-445A-941C-3EFB8E805E2B}">
      <dgm:prSet phldrT="[Текст]"/>
      <dgm:spPr/>
      <dgm:t>
        <a:bodyPr/>
        <a:lstStyle/>
        <a:p>
          <a:r>
            <a:rPr lang="ru-RU" dirty="0" smtClean="0"/>
            <a:t>14</a:t>
          </a:r>
          <a:endParaRPr lang="ru-RU" dirty="0"/>
        </a:p>
      </dgm:t>
    </dgm:pt>
    <dgm:pt modelId="{4C4CD5C1-5905-4423-B3FA-CEEF5B555FE0}" type="parTrans" cxnId="{12965C87-A366-4FF3-ABCE-D228B8883C1B}">
      <dgm:prSet/>
      <dgm:spPr/>
      <dgm:t>
        <a:bodyPr/>
        <a:lstStyle/>
        <a:p>
          <a:endParaRPr lang="ru-RU"/>
        </a:p>
      </dgm:t>
    </dgm:pt>
    <dgm:pt modelId="{E282E95D-3777-46C0-BA5E-CDB1236FB787}" type="sibTrans" cxnId="{12965C87-A366-4FF3-ABCE-D228B8883C1B}">
      <dgm:prSet/>
      <dgm:spPr/>
      <dgm:t>
        <a:bodyPr/>
        <a:lstStyle/>
        <a:p>
          <a:endParaRPr lang="ru-RU"/>
        </a:p>
      </dgm:t>
    </dgm:pt>
    <dgm:pt modelId="{13271AFE-EC8D-4B49-9044-6F3014E4EC9B}">
      <dgm:prSet phldrT="[Текст]"/>
      <dgm:spPr/>
      <dgm:t>
        <a:bodyPr/>
        <a:lstStyle/>
        <a:p>
          <a:r>
            <a:rPr lang="ru-RU" dirty="0" smtClean="0"/>
            <a:t>7</a:t>
          </a:r>
          <a:endParaRPr lang="ru-RU" dirty="0"/>
        </a:p>
      </dgm:t>
    </dgm:pt>
    <dgm:pt modelId="{6DCD6F0A-86B0-4865-BAA8-03B1C4BE397F}" type="parTrans" cxnId="{B1E5539C-103F-4B36-A88D-78413A5B99B4}">
      <dgm:prSet/>
      <dgm:spPr/>
      <dgm:t>
        <a:bodyPr/>
        <a:lstStyle/>
        <a:p>
          <a:endParaRPr lang="ru-RU"/>
        </a:p>
      </dgm:t>
    </dgm:pt>
    <dgm:pt modelId="{11CD402E-876D-4D78-A1BC-A1F90BACAFB0}" type="sibTrans" cxnId="{B1E5539C-103F-4B36-A88D-78413A5B99B4}">
      <dgm:prSet/>
      <dgm:spPr/>
      <dgm:t>
        <a:bodyPr/>
        <a:lstStyle/>
        <a:p>
          <a:endParaRPr lang="ru-RU"/>
        </a:p>
      </dgm:t>
    </dgm:pt>
    <dgm:pt modelId="{EB040FA5-1305-4B26-8744-A8D815476CD9}" type="pres">
      <dgm:prSet presAssocID="{9E6DD6A7-2896-4940-A449-0732919916D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3D24379-8D56-422F-BDBD-AC27D6681B62}" type="pres">
      <dgm:prSet presAssocID="{1A011404-4B74-4300-924B-D108919431A8}" presName="centerShape" presStyleLbl="node0" presStyleIdx="0" presStyleCnt="1" custScaleX="43894" custScaleY="41917" custLinFactNeighborX="-4410" custLinFactNeighborY="-4220"/>
      <dgm:spPr/>
      <dgm:t>
        <a:bodyPr/>
        <a:lstStyle/>
        <a:p>
          <a:endParaRPr lang="ru-RU"/>
        </a:p>
      </dgm:t>
    </dgm:pt>
    <dgm:pt modelId="{40237646-4CBA-4195-BF8F-F51481F85DAB}" type="pres">
      <dgm:prSet presAssocID="{4C4CD5C1-5905-4423-B3FA-CEEF5B555FE0}" presName="parTrans" presStyleLbl="bgSibTrans2D1" presStyleIdx="0" presStyleCnt="2" custScaleX="44788" custScaleY="41881" custLinFactNeighborX="15390" custLinFactNeighborY="32658"/>
      <dgm:spPr/>
      <dgm:t>
        <a:bodyPr/>
        <a:lstStyle/>
        <a:p>
          <a:endParaRPr lang="ru-RU"/>
        </a:p>
      </dgm:t>
    </dgm:pt>
    <dgm:pt modelId="{77659F84-0257-4361-B187-2F03087AA36A}" type="pres">
      <dgm:prSet presAssocID="{7FD19AA0-2CD9-445A-941C-3EFB8E805E2B}" presName="node" presStyleLbl="node1" presStyleIdx="0" presStyleCnt="2" custScaleX="40624" custScaleY="50155" custRadScaleRad="79573" custRadScaleInc="222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C99861-30EC-4192-AA8B-5D2401BA89D4}" type="pres">
      <dgm:prSet presAssocID="{6DCD6F0A-86B0-4865-BAA8-03B1C4BE397F}" presName="parTrans" presStyleLbl="bgSibTrans2D1" presStyleIdx="1" presStyleCnt="2" custScaleX="47341" custScaleY="41774" custLinFactNeighborX="-18668" custLinFactNeighborY="35843"/>
      <dgm:spPr/>
      <dgm:t>
        <a:bodyPr/>
        <a:lstStyle/>
        <a:p>
          <a:endParaRPr lang="ru-RU"/>
        </a:p>
      </dgm:t>
    </dgm:pt>
    <dgm:pt modelId="{56483B73-F041-4FDC-9E35-BA8732F24258}" type="pres">
      <dgm:prSet presAssocID="{13271AFE-EC8D-4B49-9044-6F3014E4EC9B}" presName="node" presStyleLbl="node1" presStyleIdx="1" presStyleCnt="2" custFlipHor="1" custScaleX="38066" custScaleY="45984" custRadScaleRad="67693" custRadScaleInc="-409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E5539C-103F-4B36-A88D-78413A5B99B4}" srcId="{1A011404-4B74-4300-924B-D108919431A8}" destId="{13271AFE-EC8D-4B49-9044-6F3014E4EC9B}" srcOrd="1" destOrd="0" parTransId="{6DCD6F0A-86B0-4865-BAA8-03B1C4BE397F}" sibTransId="{11CD402E-876D-4D78-A1BC-A1F90BACAFB0}"/>
    <dgm:cxn modelId="{F64C343E-9669-4BC4-9659-F952F476AB2A}" type="presOf" srcId="{13271AFE-EC8D-4B49-9044-6F3014E4EC9B}" destId="{56483B73-F041-4FDC-9E35-BA8732F24258}" srcOrd="0" destOrd="0" presId="urn:microsoft.com/office/officeart/2005/8/layout/radial4"/>
    <dgm:cxn modelId="{EAE74BEB-DA23-4848-915D-BB428FC2E84D}" srcId="{9E6DD6A7-2896-4940-A449-0732919916D5}" destId="{1A011404-4B74-4300-924B-D108919431A8}" srcOrd="0" destOrd="0" parTransId="{676EC954-4A34-42D4-94D1-3DBAC0E908C3}" sibTransId="{D94D87CD-D099-4030-A772-40BBA2C9677E}"/>
    <dgm:cxn modelId="{C8161F3E-DBE7-414D-9EB0-5DC8B7D0451E}" type="presOf" srcId="{7FD19AA0-2CD9-445A-941C-3EFB8E805E2B}" destId="{77659F84-0257-4361-B187-2F03087AA36A}" srcOrd="0" destOrd="0" presId="urn:microsoft.com/office/officeart/2005/8/layout/radial4"/>
    <dgm:cxn modelId="{7E794361-BA09-4E62-958F-6394E7CE1EF4}" type="presOf" srcId="{4C4CD5C1-5905-4423-B3FA-CEEF5B555FE0}" destId="{40237646-4CBA-4195-BF8F-F51481F85DAB}" srcOrd="0" destOrd="0" presId="urn:microsoft.com/office/officeart/2005/8/layout/radial4"/>
    <dgm:cxn modelId="{0D4F91A9-F170-425D-9902-0522E07B2109}" type="presOf" srcId="{9E6DD6A7-2896-4940-A449-0732919916D5}" destId="{EB040FA5-1305-4B26-8744-A8D815476CD9}" srcOrd="0" destOrd="0" presId="urn:microsoft.com/office/officeart/2005/8/layout/radial4"/>
    <dgm:cxn modelId="{8CF58F11-9C99-4FEF-BFCF-4623A6B3A729}" type="presOf" srcId="{1A011404-4B74-4300-924B-D108919431A8}" destId="{63D24379-8D56-422F-BDBD-AC27D6681B62}" srcOrd="0" destOrd="0" presId="urn:microsoft.com/office/officeart/2005/8/layout/radial4"/>
    <dgm:cxn modelId="{E5AC1CE2-6FF7-4184-A5A5-7AAD5F71275E}" type="presOf" srcId="{6DCD6F0A-86B0-4865-BAA8-03B1C4BE397F}" destId="{ABC99861-30EC-4192-AA8B-5D2401BA89D4}" srcOrd="0" destOrd="0" presId="urn:microsoft.com/office/officeart/2005/8/layout/radial4"/>
    <dgm:cxn modelId="{12965C87-A366-4FF3-ABCE-D228B8883C1B}" srcId="{1A011404-4B74-4300-924B-D108919431A8}" destId="{7FD19AA0-2CD9-445A-941C-3EFB8E805E2B}" srcOrd="0" destOrd="0" parTransId="{4C4CD5C1-5905-4423-B3FA-CEEF5B555FE0}" sibTransId="{E282E95D-3777-46C0-BA5E-CDB1236FB787}"/>
    <dgm:cxn modelId="{067C4D11-978D-430B-89D4-FB9ABEA7B66F}" type="presParOf" srcId="{EB040FA5-1305-4B26-8744-A8D815476CD9}" destId="{63D24379-8D56-422F-BDBD-AC27D6681B62}" srcOrd="0" destOrd="0" presId="urn:microsoft.com/office/officeart/2005/8/layout/radial4"/>
    <dgm:cxn modelId="{929F3D59-2CDD-4F86-8DA4-F641FDCCA166}" type="presParOf" srcId="{EB040FA5-1305-4B26-8744-A8D815476CD9}" destId="{40237646-4CBA-4195-BF8F-F51481F85DAB}" srcOrd="1" destOrd="0" presId="urn:microsoft.com/office/officeart/2005/8/layout/radial4"/>
    <dgm:cxn modelId="{71A87BEF-32B1-49D1-A148-DE0287662B21}" type="presParOf" srcId="{EB040FA5-1305-4B26-8744-A8D815476CD9}" destId="{77659F84-0257-4361-B187-2F03087AA36A}" srcOrd="2" destOrd="0" presId="urn:microsoft.com/office/officeart/2005/8/layout/radial4"/>
    <dgm:cxn modelId="{34EBA6EE-C9A8-422D-BBF1-3EBA35D0F177}" type="presParOf" srcId="{EB040FA5-1305-4B26-8744-A8D815476CD9}" destId="{ABC99861-30EC-4192-AA8B-5D2401BA89D4}" srcOrd="3" destOrd="0" presId="urn:microsoft.com/office/officeart/2005/8/layout/radial4"/>
    <dgm:cxn modelId="{D13F4868-72CA-4AA8-A0E5-869F81ECBE2F}" type="presParOf" srcId="{EB040FA5-1305-4B26-8744-A8D815476CD9}" destId="{56483B73-F041-4FDC-9E35-BA8732F24258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6DD6A7-2896-4940-A449-0732919916D5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A011404-4B74-4300-924B-D108919431A8}">
      <dgm:prSet phldrT="[Текст]"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2</a:t>
          </a:r>
          <a:endParaRPr lang="ru-RU" dirty="0">
            <a:solidFill>
              <a:srgbClr val="FF0000"/>
            </a:solidFill>
          </a:endParaRPr>
        </a:p>
      </dgm:t>
    </dgm:pt>
    <dgm:pt modelId="{676EC954-4A34-42D4-94D1-3DBAC0E908C3}" type="parTrans" cxnId="{EAE74BEB-DA23-4848-915D-BB428FC2E84D}">
      <dgm:prSet/>
      <dgm:spPr/>
      <dgm:t>
        <a:bodyPr/>
        <a:lstStyle/>
        <a:p>
          <a:endParaRPr lang="ru-RU"/>
        </a:p>
      </dgm:t>
    </dgm:pt>
    <dgm:pt modelId="{D94D87CD-D099-4030-A772-40BBA2C9677E}" type="sibTrans" cxnId="{EAE74BEB-DA23-4848-915D-BB428FC2E84D}">
      <dgm:prSet/>
      <dgm:spPr/>
      <dgm:t>
        <a:bodyPr/>
        <a:lstStyle/>
        <a:p>
          <a:endParaRPr lang="ru-RU"/>
        </a:p>
      </dgm:t>
    </dgm:pt>
    <dgm:pt modelId="{7FD19AA0-2CD9-445A-941C-3EFB8E805E2B}">
      <dgm:prSet phldrT="[Текст]"/>
      <dgm:spPr/>
      <dgm:t>
        <a:bodyPr/>
        <a:lstStyle/>
        <a:p>
          <a:r>
            <a:rPr lang="ru-RU" dirty="0" smtClean="0"/>
            <a:t>14</a:t>
          </a:r>
          <a:endParaRPr lang="ru-RU" dirty="0"/>
        </a:p>
      </dgm:t>
    </dgm:pt>
    <dgm:pt modelId="{4C4CD5C1-5905-4423-B3FA-CEEF5B555FE0}" type="parTrans" cxnId="{12965C87-A366-4FF3-ABCE-D228B8883C1B}">
      <dgm:prSet/>
      <dgm:spPr/>
      <dgm:t>
        <a:bodyPr/>
        <a:lstStyle/>
        <a:p>
          <a:endParaRPr lang="ru-RU"/>
        </a:p>
      </dgm:t>
    </dgm:pt>
    <dgm:pt modelId="{E282E95D-3777-46C0-BA5E-CDB1236FB787}" type="sibTrans" cxnId="{12965C87-A366-4FF3-ABCE-D228B8883C1B}">
      <dgm:prSet/>
      <dgm:spPr/>
      <dgm:t>
        <a:bodyPr/>
        <a:lstStyle/>
        <a:p>
          <a:endParaRPr lang="ru-RU"/>
        </a:p>
      </dgm:t>
    </dgm:pt>
    <dgm:pt modelId="{13271AFE-EC8D-4B49-9044-6F3014E4EC9B}">
      <dgm:prSet phldrT="[Текст]"/>
      <dgm:spPr/>
      <dgm:t>
        <a:bodyPr/>
        <a:lstStyle/>
        <a:p>
          <a:r>
            <a:rPr lang="ru-RU" dirty="0" smtClean="0"/>
            <a:t>7</a:t>
          </a:r>
          <a:endParaRPr lang="ru-RU" dirty="0"/>
        </a:p>
      </dgm:t>
    </dgm:pt>
    <dgm:pt modelId="{6DCD6F0A-86B0-4865-BAA8-03B1C4BE397F}" type="parTrans" cxnId="{B1E5539C-103F-4B36-A88D-78413A5B99B4}">
      <dgm:prSet/>
      <dgm:spPr/>
      <dgm:t>
        <a:bodyPr/>
        <a:lstStyle/>
        <a:p>
          <a:endParaRPr lang="ru-RU"/>
        </a:p>
      </dgm:t>
    </dgm:pt>
    <dgm:pt modelId="{11CD402E-876D-4D78-A1BC-A1F90BACAFB0}" type="sibTrans" cxnId="{B1E5539C-103F-4B36-A88D-78413A5B99B4}">
      <dgm:prSet/>
      <dgm:spPr/>
      <dgm:t>
        <a:bodyPr/>
        <a:lstStyle/>
        <a:p>
          <a:endParaRPr lang="ru-RU"/>
        </a:p>
      </dgm:t>
    </dgm:pt>
    <dgm:pt modelId="{EB040FA5-1305-4B26-8744-A8D815476CD9}" type="pres">
      <dgm:prSet presAssocID="{9E6DD6A7-2896-4940-A449-0732919916D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3D24379-8D56-422F-BDBD-AC27D6681B62}" type="pres">
      <dgm:prSet presAssocID="{1A011404-4B74-4300-924B-D108919431A8}" presName="centerShape" presStyleLbl="node0" presStyleIdx="0" presStyleCnt="1" custScaleX="43894" custScaleY="41917" custLinFactNeighborX="-4410" custLinFactNeighborY="-4220"/>
      <dgm:spPr/>
      <dgm:t>
        <a:bodyPr/>
        <a:lstStyle/>
        <a:p>
          <a:endParaRPr lang="ru-RU"/>
        </a:p>
      </dgm:t>
    </dgm:pt>
    <dgm:pt modelId="{40237646-4CBA-4195-BF8F-F51481F85DAB}" type="pres">
      <dgm:prSet presAssocID="{4C4CD5C1-5905-4423-B3FA-CEEF5B555FE0}" presName="parTrans" presStyleLbl="bgSibTrans2D1" presStyleIdx="0" presStyleCnt="2" custScaleX="44788" custScaleY="41881" custLinFactNeighborX="15390" custLinFactNeighborY="32658"/>
      <dgm:spPr/>
      <dgm:t>
        <a:bodyPr/>
        <a:lstStyle/>
        <a:p>
          <a:endParaRPr lang="ru-RU"/>
        </a:p>
      </dgm:t>
    </dgm:pt>
    <dgm:pt modelId="{77659F84-0257-4361-B187-2F03087AA36A}" type="pres">
      <dgm:prSet presAssocID="{7FD19AA0-2CD9-445A-941C-3EFB8E805E2B}" presName="node" presStyleLbl="node1" presStyleIdx="0" presStyleCnt="2" custScaleX="40624" custScaleY="50155" custRadScaleRad="79573" custRadScaleInc="222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C99861-30EC-4192-AA8B-5D2401BA89D4}" type="pres">
      <dgm:prSet presAssocID="{6DCD6F0A-86B0-4865-BAA8-03B1C4BE397F}" presName="parTrans" presStyleLbl="bgSibTrans2D1" presStyleIdx="1" presStyleCnt="2" custScaleX="47341" custScaleY="41774" custLinFactNeighborX="-18668" custLinFactNeighborY="35843"/>
      <dgm:spPr/>
      <dgm:t>
        <a:bodyPr/>
        <a:lstStyle/>
        <a:p>
          <a:endParaRPr lang="ru-RU"/>
        </a:p>
      </dgm:t>
    </dgm:pt>
    <dgm:pt modelId="{56483B73-F041-4FDC-9E35-BA8732F24258}" type="pres">
      <dgm:prSet presAssocID="{13271AFE-EC8D-4B49-9044-6F3014E4EC9B}" presName="node" presStyleLbl="node1" presStyleIdx="1" presStyleCnt="2" custFlipHor="1" custScaleX="38066" custScaleY="45984" custRadScaleRad="67693" custRadScaleInc="-409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E5539C-103F-4B36-A88D-78413A5B99B4}" srcId="{1A011404-4B74-4300-924B-D108919431A8}" destId="{13271AFE-EC8D-4B49-9044-6F3014E4EC9B}" srcOrd="1" destOrd="0" parTransId="{6DCD6F0A-86B0-4865-BAA8-03B1C4BE397F}" sibTransId="{11CD402E-876D-4D78-A1BC-A1F90BACAFB0}"/>
    <dgm:cxn modelId="{EAE74BEB-DA23-4848-915D-BB428FC2E84D}" srcId="{9E6DD6A7-2896-4940-A449-0732919916D5}" destId="{1A011404-4B74-4300-924B-D108919431A8}" srcOrd="0" destOrd="0" parTransId="{676EC954-4A34-42D4-94D1-3DBAC0E908C3}" sibTransId="{D94D87CD-D099-4030-A772-40BBA2C9677E}"/>
    <dgm:cxn modelId="{1B250EBD-76A5-4E98-A013-01D9F3C20FE1}" type="presOf" srcId="{1A011404-4B74-4300-924B-D108919431A8}" destId="{63D24379-8D56-422F-BDBD-AC27D6681B62}" srcOrd="0" destOrd="0" presId="urn:microsoft.com/office/officeart/2005/8/layout/radial4"/>
    <dgm:cxn modelId="{A302C175-D317-43EF-B886-23226087C197}" type="presOf" srcId="{4C4CD5C1-5905-4423-B3FA-CEEF5B555FE0}" destId="{40237646-4CBA-4195-BF8F-F51481F85DAB}" srcOrd="0" destOrd="0" presId="urn:microsoft.com/office/officeart/2005/8/layout/radial4"/>
    <dgm:cxn modelId="{0577A215-E1BE-4DC6-9BE8-08868FE639E3}" type="presOf" srcId="{6DCD6F0A-86B0-4865-BAA8-03B1C4BE397F}" destId="{ABC99861-30EC-4192-AA8B-5D2401BA89D4}" srcOrd="0" destOrd="0" presId="urn:microsoft.com/office/officeart/2005/8/layout/radial4"/>
    <dgm:cxn modelId="{12965C87-A366-4FF3-ABCE-D228B8883C1B}" srcId="{1A011404-4B74-4300-924B-D108919431A8}" destId="{7FD19AA0-2CD9-445A-941C-3EFB8E805E2B}" srcOrd="0" destOrd="0" parTransId="{4C4CD5C1-5905-4423-B3FA-CEEF5B555FE0}" sibTransId="{E282E95D-3777-46C0-BA5E-CDB1236FB787}"/>
    <dgm:cxn modelId="{545909A7-9C30-4D25-AC52-9F5E6E83F200}" type="presOf" srcId="{9E6DD6A7-2896-4940-A449-0732919916D5}" destId="{EB040FA5-1305-4B26-8744-A8D815476CD9}" srcOrd="0" destOrd="0" presId="urn:microsoft.com/office/officeart/2005/8/layout/radial4"/>
    <dgm:cxn modelId="{00AF1EAD-684B-4C91-8BC0-7AC4D7D465DB}" type="presOf" srcId="{13271AFE-EC8D-4B49-9044-6F3014E4EC9B}" destId="{56483B73-F041-4FDC-9E35-BA8732F24258}" srcOrd="0" destOrd="0" presId="urn:microsoft.com/office/officeart/2005/8/layout/radial4"/>
    <dgm:cxn modelId="{0F2E05B1-C987-4D89-B35F-A1A4EDBB2F47}" type="presOf" srcId="{7FD19AA0-2CD9-445A-941C-3EFB8E805E2B}" destId="{77659F84-0257-4361-B187-2F03087AA36A}" srcOrd="0" destOrd="0" presId="urn:microsoft.com/office/officeart/2005/8/layout/radial4"/>
    <dgm:cxn modelId="{1EADCDB0-0C5D-4987-9414-501F59F5B126}" type="presParOf" srcId="{EB040FA5-1305-4B26-8744-A8D815476CD9}" destId="{63D24379-8D56-422F-BDBD-AC27D6681B62}" srcOrd="0" destOrd="0" presId="urn:microsoft.com/office/officeart/2005/8/layout/radial4"/>
    <dgm:cxn modelId="{0BD6E01D-E310-438E-BDBA-1A8451816400}" type="presParOf" srcId="{EB040FA5-1305-4B26-8744-A8D815476CD9}" destId="{40237646-4CBA-4195-BF8F-F51481F85DAB}" srcOrd="1" destOrd="0" presId="urn:microsoft.com/office/officeart/2005/8/layout/radial4"/>
    <dgm:cxn modelId="{7689D218-DCB6-4523-90A2-64B6EDA7C092}" type="presParOf" srcId="{EB040FA5-1305-4B26-8744-A8D815476CD9}" destId="{77659F84-0257-4361-B187-2F03087AA36A}" srcOrd="2" destOrd="0" presId="urn:microsoft.com/office/officeart/2005/8/layout/radial4"/>
    <dgm:cxn modelId="{4C1A4B26-214C-4E2A-B36D-F03116BD61F3}" type="presParOf" srcId="{EB040FA5-1305-4B26-8744-A8D815476CD9}" destId="{ABC99861-30EC-4192-AA8B-5D2401BA89D4}" srcOrd="3" destOrd="0" presId="urn:microsoft.com/office/officeart/2005/8/layout/radial4"/>
    <dgm:cxn modelId="{4851E945-E587-42B9-9CA6-F4C093DFA652}" type="presParOf" srcId="{EB040FA5-1305-4B26-8744-A8D815476CD9}" destId="{56483B73-F041-4FDC-9E35-BA8732F24258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3D24379-8D56-422F-BDBD-AC27D6681B62}">
      <dsp:nvSpPr>
        <dsp:cNvPr id="0" name=""/>
        <dsp:cNvSpPr/>
      </dsp:nvSpPr>
      <dsp:spPr>
        <a:xfrm>
          <a:off x="3250688" y="2404862"/>
          <a:ext cx="1140132" cy="10887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0" kern="1200" dirty="0"/>
        </a:p>
      </dsp:txBody>
      <dsp:txXfrm>
        <a:off x="3250688" y="2404862"/>
        <a:ext cx="1140132" cy="1088780"/>
      </dsp:txXfrm>
    </dsp:sp>
    <dsp:sp modelId="{40237646-4CBA-4195-BF8F-F51481F85DAB}">
      <dsp:nvSpPr>
        <dsp:cNvPr id="0" name=""/>
        <dsp:cNvSpPr/>
      </dsp:nvSpPr>
      <dsp:spPr>
        <a:xfrm rot="14221993">
          <a:off x="2876116" y="1765721"/>
          <a:ext cx="772217" cy="31003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659F84-0257-4361-B187-2F03087AA36A}">
      <dsp:nvSpPr>
        <dsp:cNvPr id="0" name=""/>
        <dsp:cNvSpPr/>
      </dsp:nvSpPr>
      <dsp:spPr>
        <a:xfrm>
          <a:off x="2026555" y="460656"/>
          <a:ext cx="1002435" cy="9900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/>
            <a:t>14</a:t>
          </a:r>
          <a:endParaRPr lang="ru-RU" sz="4800" kern="1200" dirty="0"/>
        </a:p>
      </dsp:txBody>
      <dsp:txXfrm>
        <a:off x="2026555" y="460656"/>
        <a:ext cx="1002435" cy="990097"/>
      </dsp:txXfrm>
    </dsp:sp>
    <dsp:sp modelId="{ABC99861-30EC-4192-AA8B-5D2401BA89D4}">
      <dsp:nvSpPr>
        <dsp:cNvPr id="0" name=""/>
        <dsp:cNvSpPr/>
      </dsp:nvSpPr>
      <dsp:spPr>
        <a:xfrm rot="17891105">
          <a:off x="3827313" y="1795652"/>
          <a:ext cx="750212" cy="30924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483B73-F041-4FDC-9E35-BA8732F24258}">
      <dsp:nvSpPr>
        <dsp:cNvPr id="0" name=""/>
        <dsp:cNvSpPr/>
      </dsp:nvSpPr>
      <dsp:spPr>
        <a:xfrm flipH="1">
          <a:off x="4402837" y="532659"/>
          <a:ext cx="939314" cy="9077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/>
            <a:t>7</a:t>
          </a:r>
          <a:endParaRPr lang="ru-RU" sz="4800" kern="1200" dirty="0"/>
        </a:p>
      </dsp:txBody>
      <dsp:txXfrm flipH="1">
        <a:off x="4402837" y="532659"/>
        <a:ext cx="939314" cy="90775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3D24379-8D56-422F-BDBD-AC27D6681B62}">
      <dsp:nvSpPr>
        <dsp:cNvPr id="0" name=""/>
        <dsp:cNvSpPr/>
      </dsp:nvSpPr>
      <dsp:spPr>
        <a:xfrm>
          <a:off x="3250688" y="2404862"/>
          <a:ext cx="1140132" cy="10887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0" kern="1200" dirty="0" smtClean="0">
              <a:solidFill>
                <a:srgbClr val="FF0000"/>
              </a:solidFill>
            </a:rPr>
            <a:t>2</a:t>
          </a:r>
          <a:endParaRPr lang="ru-RU" sz="5000" kern="1200" dirty="0">
            <a:solidFill>
              <a:srgbClr val="FF0000"/>
            </a:solidFill>
          </a:endParaRPr>
        </a:p>
      </dsp:txBody>
      <dsp:txXfrm>
        <a:off x="3250688" y="2404862"/>
        <a:ext cx="1140132" cy="1088780"/>
      </dsp:txXfrm>
    </dsp:sp>
    <dsp:sp modelId="{40237646-4CBA-4195-BF8F-F51481F85DAB}">
      <dsp:nvSpPr>
        <dsp:cNvPr id="0" name=""/>
        <dsp:cNvSpPr/>
      </dsp:nvSpPr>
      <dsp:spPr>
        <a:xfrm rot="14221993">
          <a:off x="2876116" y="1765721"/>
          <a:ext cx="772217" cy="31003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659F84-0257-4361-B187-2F03087AA36A}">
      <dsp:nvSpPr>
        <dsp:cNvPr id="0" name=""/>
        <dsp:cNvSpPr/>
      </dsp:nvSpPr>
      <dsp:spPr>
        <a:xfrm>
          <a:off x="2026555" y="460656"/>
          <a:ext cx="1002435" cy="9900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/>
            <a:t>14</a:t>
          </a:r>
          <a:endParaRPr lang="ru-RU" sz="4800" kern="1200" dirty="0"/>
        </a:p>
      </dsp:txBody>
      <dsp:txXfrm>
        <a:off x="2026555" y="460656"/>
        <a:ext cx="1002435" cy="990097"/>
      </dsp:txXfrm>
    </dsp:sp>
    <dsp:sp modelId="{ABC99861-30EC-4192-AA8B-5D2401BA89D4}">
      <dsp:nvSpPr>
        <dsp:cNvPr id="0" name=""/>
        <dsp:cNvSpPr/>
      </dsp:nvSpPr>
      <dsp:spPr>
        <a:xfrm rot="17891105">
          <a:off x="3827313" y="1795652"/>
          <a:ext cx="750212" cy="30924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483B73-F041-4FDC-9E35-BA8732F24258}">
      <dsp:nvSpPr>
        <dsp:cNvPr id="0" name=""/>
        <dsp:cNvSpPr/>
      </dsp:nvSpPr>
      <dsp:spPr>
        <a:xfrm flipH="1">
          <a:off x="4402837" y="532659"/>
          <a:ext cx="939314" cy="9077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/>
            <a:t>7</a:t>
          </a:r>
          <a:endParaRPr lang="ru-RU" sz="4800" kern="1200" dirty="0"/>
        </a:p>
      </dsp:txBody>
      <dsp:txXfrm flipH="1">
        <a:off x="4402837" y="532659"/>
        <a:ext cx="939314" cy="907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AC7B-9265-4B88-A11D-39CF0D3730E8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9D346-AE9E-4247-8B96-B85D846FF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AC7B-9265-4B88-A11D-39CF0D3730E8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9D346-AE9E-4247-8B96-B85D846FF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AC7B-9265-4B88-A11D-39CF0D3730E8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9D346-AE9E-4247-8B96-B85D846FF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AC7B-9265-4B88-A11D-39CF0D3730E8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9D346-AE9E-4247-8B96-B85D846FF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AC7B-9265-4B88-A11D-39CF0D3730E8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9D346-AE9E-4247-8B96-B85D846FF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AC7B-9265-4B88-A11D-39CF0D3730E8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9D346-AE9E-4247-8B96-B85D846FF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AC7B-9265-4B88-A11D-39CF0D3730E8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9D346-AE9E-4247-8B96-B85D846FF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AC7B-9265-4B88-A11D-39CF0D3730E8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9D346-AE9E-4247-8B96-B85D846FF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AC7B-9265-4B88-A11D-39CF0D3730E8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9D346-AE9E-4247-8B96-B85D846FF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AC7B-9265-4B88-A11D-39CF0D3730E8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9D346-AE9E-4247-8B96-B85D846FF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AC7B-9265-4B88-A11D-39CF0D3730E8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9D346-AE9E-4247-8B96-B85D846FF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0AC7B-9265-4B88-A11D-39CF0D3730E8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9D346-AE9E-4247-8B96-B85D846FF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Урок математики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Тема урока: </a:t>
            </a:r>
            <a:r>
              <a:rPr lang="ru-RU" sz="4000" dirty="0" smtClean="0"/>
              <a:t>Нахождение доли числа и числа по доле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3" name="Группа 3"/>
          <p:cNvGrpSpPr/>
          <p:nvPr/>
        </p:nvGrpSpPr>
        <p:grpSpPr>
          <a:xfrm>
            <a:off x="3923928" y="3573016"/>
            <a:ext cx="1140132" cy="1088780"/>
            <a:chOff x="2746677" y="2332850"/>
            <a:chExt cx="1140132" cy="1088780"/>
          </a:xfrm>
        </p:grpSpPr>
        <p:sp>
          <p:nvSpPr>
            <p:cNvPr id="7" name="Овал 6"/>
            <p:cNvSpPr/>
            <p:nvPr/>
          </p:nvSpPr>
          <p:spPr>
            <a:xfrm>
              <a:off x="2746677" y="2332850"/>
              <a:ext cx="1140132" cy="108878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ru-RU" sz="4800" dirty="0" smtClean="0"/>
                <a:t>9</a:t>
              </a:r>
              <a:endParaRPr lang="ru-RU" sz="4800" dirty="0"/>
            </a:p>
          </p:txBody>
        </p:sp>
        <p:sp>
          <p:nvSpPr>
            <p:cNvPr id="8" name="Овал 4"/>
            <p:cNvSpPr/>
            <p:nvPr/>
          </p:nvSpPr>
          <p:spPr>
            <a:xfrm>
              <a:off x="2913646" y="2492298"/>
              <a:ext cx="806194" cy="769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0" kern="1200" dirty="0"/>
            </a:p>
          </p:txBody>
        </p:sp>
      </p:grpSp>
      <p:sp>
        <p:nvSpPr>
          <p:cNvPr id="5" name="Стрелка влево 4"/>
          <p:cNvSpPr/>
          <p:nvPr/>
        </p:nvSpPr>
        <p:spPr>
          <a:xfrm rot="13948711">
            <a:off x="3403194" y="3003592"/>
            <a:ext cx="714307" cy="310035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Стрелка влево 5"/>
          <p:cNvSpPr/>
          <p:nvPr/>
        </p:nvSpPr>
        <p:spPr>
          <a:xfrm rot="18449298">
            <a:off x="4910462" y="3012880"/>
            <a:ext cx="737185" cy="309243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4" name="Группа 8"/>
          <p:cNvGrpSpPr/>
          <p:nvPr/>
        </p:nvGrpSpPr>
        <p:grpSpPr>
          <a:xfrm>
            <a:off x="2771800" y="1772816"/>
            <a:ext cx="2344426" cy="2122233"/>
            <a:chOff x="79517" y="-556488"/>
            <a:chExt cx="2344426" cy="2122233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79517" y="-556488"/>
              <a:ext cx="1002435" cy="99009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ru-RU" sz="4800" dirty="0"/>
            </a:p>
          </p:txBody>
        </p:sp>
        <p:sp>
          <p:nvSpPr>
            <p:cNvPr id="11" name="Скругленный прямоугольник 4"/>
            <p:cNvSpPr/>
            <p:nvPr/>
          </p:nvSpPr>
          <p:spPr>
            <a:xfrm>
              <a:off x="1479506" y="633646"/>
              <a:ext cx="944437" cy="9320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800" kern="1200" dirty="0"/>
            </a:p>
          </p:txBody>
        </p:sp>
      </p:grpSp>
      <p:sp>
        <p:nvSpPr>
          <p:cNvPr id="13" name="Скругленный прямоугольник 12"/>
          <p:cNvSpPr/>
          <p:nvPr/>
        </p:nvSpPr>
        <p:spPr>
          <a:xfrm>
            <a:off x="5076056" y="1844824"/>
            <a:ext cx="1002435" cy="990097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ru-RU" sz="5400" dirty="0" smtClean="0"/>
              <a:t>4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3" name="Группа 3"/>
          <p:cNvGrpSpPr/>
          <p:nvPr/>
        </p:nvGrpSpPr>
        <p:grpSpPr>
          <a:xfrm>
            <a:off x="3923928" y="3573016"/>
            <a:ext cx="1140132" cy="1088780"/>
            <a:chOff x="2746677" y="2332850"/>
            <a:chExt cx="1140132" cy="1088780"/>
          </a:xfrm>
        </p:grpSpPr>
        <p:sp>
          <p:nvSpPr>
            <p:cNvPr id="7" name="Овал 6"/>
            <p:cNvSpPr/>
            <p:nvPr/>
          </p:nvSpPr>
          <p:spPr>
            <a:xfrm>
              <a:off x="2746677" y="2332850"/>
              <a:ext cx="1140132" cy="108878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ru-RU" sz="4800" dirty="0" smtClean="0"/>
                <a:t>9</a:t>
              </a:r>
              <a:endParaRPr lang="ru-RU" sz="4800" dirty="0"/>
            </a:p>
          </p:txBody>
        </p:sp>
        <p:sp>
          <p:nvSpPr>
            <p:cNvPr id="8" name="Овал 4"/>
            <p:cNvSpPr/>
            <p:nvPr/>
          </p:nvSpPr>
          <p:spPr>
            <a:xfrm>
              <a:off x="2913646" y="2492298"/>
              <a:ext cx="806194" cy="769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0" kern="1200" dirty="0"/>
            </a:p>
          </p:txBody>
        </p:sp>
      </p:grpSp>
      <p:sp>
        <p:nvSpPr>
          <p:cNvPr id="5" name="Стрелка влево 4"/>
          <p:cNvSpPr/>
          <p:nvPr/>
        </p:nvSpPr>
        <p:spPr>
          <a:xfrm rot="13948711">
            <a:off x="3403194" y="3003592"/>
            <a:ext cx="714307" cy="310035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Стрелка влево 5"/>
          <p:cNvSpPr/>
          <p:nvPr/>
        </p:nvSpPr>
        <p:spPr>
          <a:xfrm rot="18449298">
            <a:off x="4910462" y="3012880"/>
            <a:ext cx="737185" cy="309243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4" name="Группа 8"/>
          <p:cNvGrpSpPr/>
          <p:nvPr/>
        </p:nvGrpSpPr>
        <p:grpSpPr>
          <a:xfrm>
            <a:off x="2771800" y="1772816"/>
            <a:ext cx="2344426" cy="2122233"/>
            <a:chOff x="79517" y="-556488"/>
            <a:chExt cx="2344426" cy="2122233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79517" y="-556488"/>
              <a:ext cx="1002435" cy="99009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ru-RU" sz="4800" dirty="0" smtClean="0">
                  <a:solidFill>
                    <a:srgbClr val="FF0000"/>
                  </a:solidFill>
                </a:rPr>
                <a:t>36</a:t>
              </a:r>
              <a:endParaRPr lang="ru-RU" sz="4800" dirty="0">
                <a:solidFill>
                  <a:srgbClr val="FF0000"/>
                </a:solidFill>
              </a:endParaRPr>
            </a:p>
          </p:txBody>
        </p:sp>
        <p:sp>
          <p:nvSpPr>
            <p:cNvPr id="11" name="Скругленный прямоугольник 4"/>
            <p:cNvSpPr/>
            <p:nvPr/>
          </p:nvSpPr>
          <p:spPr>
            <a:xfrm>
              <a:off x="1479506" y="633646"/>
              <a:ext cx="944437" cy="9320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800" kern="1200" dirty="0"/>
            </a:p>
          </p:txBody>
        </p:sp>
      </p:grpSp>
      <p:sp>
        <p:nvSpPr>
          <p:cNvPr id="13" name="Скругленный прямоугольник 12"/>
          <p:cNvSpPr/>
          <p:nvPr/>
        </p:nvSpPr>
        <p:spPr>
          <a:xfrm>
            <a:off x="5076056" y="1844824"/>
            <a:ext cx="1002435" cy="990097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ru-RU" sz="5400" dirty="0" smtClean="0"/>
              <a:t>4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3" name="Группа 3"/>
          <p:cNvGrpSpPr/>
          <p:nvPr/>
        </p:nvGrpSpPr>
        <p:grpSpPr>
          <a:xfrm>
            <a:off x="3923928" y="3573016"/>
            <a:ext cx="1140132" cy="1088780"/>
            <a:chOff x="2746677" y="2332850"/>
            <a:chExt cx="1140132" cy="1088780"/>
          </a:xfrm>
        </p:grpSpPr>
        <p:sp>
          <p:nvSpPr>
            <p:cNvPr id="7" name="Овал 6"/>
            <p:cNvSpPr/>
            <p:nvPr/>
          </p:nvSpPr>
          <p:spPr>
            <a:xfrm>
              <a:off x="2746677" y="2332850"/>
              <a:ext cx="1140132" cy="108878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ru-RU" sz="4800" dirty="0" smtClean="0"/>
                <a:t>9</a:t>
              </a:r>
              <a:endParaRPr lang="ru-RU" sz="4800" dirty="0"/>
            </a:p>
          </p:txBody>
        </p:sp>
        <p:sp>
          <p:nvSpPr>
            <p:cNvPr id="8" name="Овал 4"/>
            <p:cNvSpPr/>
            <p:nvPr/>
          </p:nvSpPr>
          <p:spPr>
            <a:xfrm>
              <a:off x="2913646" y="2492298"/>
              <a:ext cx="806194" cy="769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0" kern="1200" dirty="0"/>
            </a:p>
          </p:txBody>
        </p:sp>
      </p:grpSp>
      <p:sp>
        <p:nvSpPr>
          <p:cNvPr id="5" name="Стрелка влево 4"/>
          <p:cNvSpPr/>
          <p:nvPr/>
        </p:nvSpPr>
        <p:spPr>
          <a:xfrm rot="13948711">
            <a:off x="3403194" y="3003592"/>
            <a:ext cx="714307" cy="310035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Стрелка влево 5"/>
          <p:cNvSpPr/>
          <p:nvPr/>
        </p:nvSpPr>
        <p:spPr>
          <a:xfrm rot="18449298">
            <a:off x="4910462" y="3012880"/>
            <a:ext cx="737185" cy="309243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4" name="Группа 8"/>
          <p:cNvGrpSpPr/>
          <p:nvPr/>
        </p:nvGrpSpPr>
        <p:grpSpPr>
          <a:xfrm>
            <a:off x="2771800" y="1772816"/>
            <a:ext cx="2344426" cy="2122233"/>
            <a:chOff x="79517" y="-556488"/>
            <a:chExt cx="2344426" cy="2122233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79517" y="-556488"/>
              <a:ext cx="1002435" cy="99009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ru-RU" sz="4800" dirty="0"/>
            </a:p>
          </p:txBody>
        </p:sp>
        <p:sp>
          <p:nvSpPr>
            <p:cNvPr id="11" name="Скругленный прямоугольник 4"/>
            <p:cNvSpPr/>
            <p:nvPr/>
          </p:nvSpPr>
          <p:spPr>
            <a:xfrm>
              <a:off x="1479506" y="633646"/>
              <a:ext cx="944437" cy="9320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800" kern="1200" dirty="0"/>
            </a:p>
          </p:txBody>
        </p:sp>
      </p:grpSp>
      <p:sp>
        <p:nvSpPr>
          <p:cNvPr id="13" name="Скругленный прямоугольник 12"/>
          <p:cNvSpPr/>
          <p:nvPr/>
        </p:nvSpPr>
        <p:spPr>
          <a:xfrm>
            <a:off x="5076056" y="1844824"/>
            <a:ext cx="1002435" cy="990097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ru-RU" sz="5400" dirty="0" smtClean="0"/>
              <a:t>8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3" name="Группа 3"/>
          <p:cNvGrpSpPr/>
          <p:nvPr/>
        </p:nvGrpSpPr>
        <p:grpSpPr>
          <a:xfrm>
            <a:off x="3923928" y="3573016"/>
            <a:ext cx="1140132" cy="1088780"/>
            <a:chOff x="2746677" y="2332850"/>
            <a:chExt cx="1140132" cy="1088780"/>
          </a:xfrm>
        </p:grpSpPr>
        <p:sp>
          <p:nvSpPr>
            <p:cNvPr id="7" name="Овал 6"/>
            <p:cNvSpPr/>
            <p:nvPr/>
          </p:nvSpPr>
          <p:spPr>
            <a:xfrm>
              <a:off x="2746677" y="2332850"/>
              <a:ext cx="1140132" cy="108878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ru-RU" sz="4800" dirty="0" smtClean="0"/>
                <a:t>9</a:t>
              </a:r>
              <a:endParaRPr lang="ru-RU" sz="4800" dirty="0"/>
            </a:p>
          </p:txBody>
        </p:sp>
        <p:sp>
          <p:nvSpPr>
            <p:cNvPr id="8" name="Овал 4"/>
            <p:cNvSpPr/>
            <p:nvPr/>
          </p:nvSpPr>
          <p:spPr>
            <a:xfrm>
              <a:off x="2913646" y="2492298"/>
              <a:ext cx="806194" cy="769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0" kern="1200" dirty="0"/>
            </a:p>
          </p:txBody>
        </p:sp>
      </p:grpSp>
      <p:sp>
        <p:nvSpPr>
          <p:cNvPr id="5" name="Стрелка влево 4"/>
          <p:cNvSpPr/>
          <p:nvPr/>
        </p:nvSpPr>
        <p:spPr>
          <a:xfrm rot="13948711">
            <a:off x="3403194" y="3003592"/>
            <a:ext cx="714307" cy="310035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Стрелка влево 5"/>
          <p:cNvSpPr/>
          <p:nvPr/>
        </p:nvSpPr>
        <p:spPr>
          <a:xfrm rot="18449298">
            <a:off x="4910462" y="3012880"/>
            <a:ext cx="737185" cy="309243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4" name="Группа 8"/>
          <p:cNvGrpSpPr/>
          <p:nvPr/>
        </p:nvGrpSpPr>
        <p:grpSpPr>
          <a:xfrm>
            <a:off x="2771800" y="1700808"/>
            <a:ext cx="2344426" cy="2122233"/>
            <a:chOff x="79517" y="-556488"/>
            <a:chExt cx="2344426" cy="2122233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79517" y="-556488"/>
              <a:ext cx="1002435" cy="99009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ru-RU" sz="4800" dirty="0" smtClean="0">
                  <a:solidFill>
                    <a:srgbClr val="FF0000"/>
                  </a:solidFill>
                </a:rPr>
                <a:t>72</a:t>
              </a:r>
              <a:endParaRPr lang="ru-RU" sz="4800" dirty="0">
                <a:solidFill>
                  <a:srgbClr val="FF0000"/>
                </a:solidFill>
              </a:endParaRPr>
            </a:p>
          </p:txBody>
        </p:sp>
        <p:sp>
          <p:nvSpPr>
            <p:cNvPr id="11" name="Скругленный прямоугольник 4"/>
            <p:cNvSpPr/>
            <p:nvPr/>
          </p:nvSpPr>
          <p:spPr>
            <a:xfrm>
              <a:off x="1479506" y="633646"/>
              <a:ext cx="944437" cy="9320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800" kern="1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3" name="Скругленный прямоугольник 12"/>
          <p:cNvSpPr/>
          <p:nvPr/>
        </p:nvSpPr>
        <p:spPr>
          <a:xfrm>
            <a:off x="5076056" y="1700808"/>
            <a:ext cx="1002435" cy="990097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ru-RU" sz="5400" dirty="0" smtClean="0"/>
              <a:t>8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2093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16:2=8 см                  = 8 см</a:t>
            </a:r>
          </a:p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256490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1170" y="1664026"/>
            <a:ext cx="360040" cy="864096"/>
          </a:xfrm>
          <a:prstGeom prst="rect">
            <a:avLst/>
          </a:prstGeom>
          <a:noFill/>
        </p:spPr>
      </p:pic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2420888"/>
            <a:ext cx="46085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800" dirty="0" smtClean="0"/>
              <a:t>16: 4=4 см                  = 4 см</a:t>
            </a:r>
          </a:p>
          <a:p>
            <a:pPr>
              <a:buNone/>
            </a:pPr>
            <a:r>
              <a:rPr lang="ru-RU" sz="2800" dirty="0" smtClean="0"/>
              <a:t>       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7904" y="2276872"/>
            <a:ext cx="432048" cy="864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16: 8=2 см                  = 2 см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1484784"/>
            <a:ext cx="240027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16:16=1 см                   = 1 см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1412776"/>
            <a:ext cx="432048" cy="972108"/>
          </a:xfrm>
          <a:prstGeom prst="rect">
            <a:avLst/>
          </a:prstGeom>
          <a:noFill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3573016"/>
            <a:ext cx="360040" cy="864096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3728" y="3573016"/>
            <a:ext cx="360040" cy="864096"/>
          </a:xfrm>
          <a:prstGeom prst="rect">
            <a:avLst/>
          </a:prstGeom>
          <a:noFill/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3501008"/>
            <a:ext cx="240027" cy="1080120"/>
          </a:xfrm>
          <a:prstGeom prst="rect">
            <a:avLst/>
          </a:prstGeom>
          <a:noFill/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6016" y="3501008"/>
            <a:ext cx="432048" cy="9721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1259632" y="2060848"/>
            <a:ext cx="5572164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3286116" y="1142984"/>
            <a:ext cx="10390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12 см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buNone/>
            </a:pPr>
            <a:r>
              <a:rPr lang="ru-RU" dirty="0" smtClean="0"/>
              <a:t>             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      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      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1331640" y="2060848"/>
            <a:ext cx="223224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2123729" y="1142984"/>
            <a:ext cx="144016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4 см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4" name="Содержимое 2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pPr>
              <a:buNone/>
            </a:pPr>
            <a:r>
              <a:rPr lang="ru-RU" dirty="0" smtClean="0"/>
              <a:t>         12:3= 4 см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1832248" cy="175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7" name="Овал 6"/>
          <p:cNvSpPr/>
          <p:nvPr/>
        </p:nvSpPr>
        <p:spPr>
          <a:xfrm flipV="1">
            <a:off x="683568" y="3284984"/>
            <a:ext cx="720080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020272" y="4365104"/>
            <a:ext cx="1143008" cy="21602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 flipV="1">
            <a:off x="4932040" y="1700808"/>
            <a:ext cx="720080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2699792" y="548680"/>
            <a:ext cx="1656184" cy="122413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876256" y="1196752"/>
            <a:ext cx="1152128" cy="2088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899592" y="1556792"/>
            <a:ext cx="1371600" cy="1530831"/>
          </a:xfrm>
          <a:custGeom>
            <a:avLst/>
            <a:gdLst>
              <a:gd name="connsiteX0" fmla="*/ 424543 w 1371600"/>
              <a:gd name="connsiteY0" fmla="*/ 130629 h 1530831"/>
              <a:gd name="connsiteX1" fmla="*/ 424543 w 1371600"/>
              <a:gd name="connsiteY1" fmla="*/ 130629 h 1530831"/>
              <a:gd name="connsiteX2" fmla="*/ 533400 w 1371600"/>
              <a:gd name="connsiteY2" fmla="*/ 54429 h 1530831"/>
              <a:gd name="connsiteX3" fmla="*/ 566058 w 1371600"/>
              <a:gd name="connsiteY3" fmla="*/ 43543 h 1530831"/>
              <a:gd name="connsiteX4" fmla="*/ 598715 w 1371600"/>
              <a:gd name="connsiteY4" fmla="*/ 21772 h 1530831"/>
              <a:gd name="connsiteX5" fmla="*/ 674915 w 1371600"/>
              <a:gd name="connsiteY5" fmla="*/ 0 h 1530831"/>
              <a:gd name="connsiteX6" fmla="*/ 772886 w 1371600"/>
              <a:gd name="connsiteY6" fmla="*/ 10886 h 1530831"/>
              <a:gd name="connsiteX7" fmla="*/ 794658 w 1371600"/>
              <a:gd name="connsiteY7" fmla="*/ 32657 h 1530831"/>
              <a:gd name="connsiteX8" fmla="*/ 892629 w 1371600"/>
              <a:gd name="connsiteY8" fmla="*/ 54429 h 1530831"/>
              <a:gd name="connsiteX9" fmla="*/ 936172 w 1371600"/>
              <a:gd name="connsiteY9" fmla="*/ 76200 h 1530831"/>
              <a:gd name="connsiteX10" fmla="*/ 990600 w 1371600"/>
              <a:gd name="connsiteY10" fmla="*/ 87086 h 1530831"/>
              <a:gd name="connsiteX11" fmla="*/ 1055915 w 1371600"/>
              <a:gd name="connsiteY11" fmla="*/ 130629 h 1530831"/>
              <a:gd name="connsiteX12" fmla="*/ 1088572 w 1371600"/>
              <a:gd name="connsiteY12" fmla="*/ 152400 h 1530831"/>
              <a:gd name="connsiteX13" fmla="*/ 1164772 w 1371600"/>
              <a:gd name="connsiteY13" fmla="*/ 217715 h 1530831"/>
              <a:gd name="connsiteX14" fmla="*/ 1175658 w 1371600"/>
              <a:gd name="connsiteY14" fmla="*/ 250372 h 1530831"/>
              <a:gd name="connsiteX15" fmla="*/ 1208315 w 1371600"/>
              <a:gd name="connsiteY15" fmla="*/ 315686 h 1530831"/>
              <a:gd name="connsiteX16" fmla="*/ 1219200 w 1371600"/>
              <a:gd name="connsiteY16" fmla="*/ 468086 h 1530831"/>
              <a:gd name="connsiteX17" fmla="*/ 1262743 w 1371600"/>
              <a:gd name="connsiteY17" fmla="*/ 511629 h 1530831"/>
              <a:gd name="connsiteX18" fmla="*/ 1295400 w 1371600"/>
              <a:gd name="connsiteY18" fmla="*/ 555172 h 1530831"/>
              <a:gd name="connsiteX19" fmla="*/ 1338943 w 1371600"/>
              <a:gd name="connsiteY19" fmla="*/ 620486 h 1530831"/>
              <a:gd name="connsiteX20" fmla="*/ 1371600 w 1371600"/>
              <a:gd name="connsiteY20" fmla="*/ 729343 h 1530831"/>
              <a:gd name="connsiteX21" fmla="*/ 1360715 w 1371600"/>
              <a:gd name="connsiteY21" fmla="*/ 1251857 h 1530831"/>
              <a:gd name="connsiteX22" fmla="*/ 1338943 w 1371600"/>
              <a:gd name="connsiteY22" fmla="*/ 1273629 h 1530831"/>
              <a:gd name="connsiteX23" fmla="*/ 1317172 w 1371600"/>
              <a:gd name="connsiteY23" fmla="*/ 1306286 h 1530831"/>
              <a:gd name="connsiteX24" fmla="*/ 1295400 w 1371600"/>
              <a:gd name="connsiteY24" fmla="*/ 1371600 h 1530831"/>
              <a:gd name="connsiteX25" fmla="*/ 1251858 w 1371600"/>
              <a:gd name="connsiteY25" fmla="*/ 1382486 h 1530831"/>
              <a:gd name="connsiteX26" fmla="*/ 1186543 w 1371600"/>
              <a:gd name="connsiteY26" fmla="*/ 1426029 h 1530831"/>
              <a:gd name="connsiteX27" fmla="*/ 1153886 w 1371600"/>
              <a:gd name="connsiteY27" fmla="*/ 1447800 h 1530831"/>
              <a:gd name="connsiteX28" fmla="*/ 1121229 w 1371600"/>
              <a:gd name="connsiteY28" fmla="*/ 1458686 h 1530831"/>
              <a:gd name="connsiteX29" fmla="*/ 1088572 w 1371600"/>
              <a:gd name="connsiteY29" fmla="*/ 1480457 h 1530831"/>
              <a:gd name="connsiteX30" fmla="*/ 903515 w 1371600"/>
              <a:gd name="connsiteY30" fmla="*/ 1491343 h 1530831"/>
              <a:gd name="connsiteX31" fmla="*/ 859972 w 1371600"/>
              <a:gd name="connsiteY31" fmla="*/ 1502229 h 1530831"/>
              <a:gd name="connsiteX32" fmla="*/ 315686 w 1371600"/>
              <a:gd name="connsiteY32" fmla="*/ 1480457 h 1530831"/>
              <a:gd name="connsiteX33" fmla="*/ 283029 w 1371600"/>
              <a:gd name="connsiteY33" fmla="*/ 1458686 h 1530831"/>
              <a:gd name="connsiteX34" fmla="*/ 206829 w 1371600"/>
              <a:gd name="connsiteY34" fmla="*/ 1426029 h 1530831"/>
              <a:gd name="connsiteX35" fmla="*/ 141515 w 1371600"/>
              <a:gd name="connsiteY35" fmla="*/ 1349829 h 1530831"/>
              <a:gd name="connsiteX36" fmla="*/ 108858 w 1371600"/>
              <a:gd name="connsiteY36" fmla="*/ 1295400 h 1530831"/>
              <a:gd name="connsiteX37" fmla="*/ 97972 w 1371600"/>
              <a:gd name="connsiteY37" fmla="*/ 1262743 h 1530831"/>
              <a:gd name="connsiteX38" fmla="*/ 32658 w 1371600"/>
              <a:gd name="connsiteY38" fmla="*/ 1175657 h 1530831"/>
              <a:gd name="connsiteX39" fmla="*/ 0 w 1371600"/>
              <a:gd name="connsiteY39" fmla="*/ 1066800 h 1530831"/>
              <a:gd name="connsiteX40" fmla="*/ 10886 w 1371600"/>
              <a:gd name="connsiteY40" fmla="*/ 522515 h 1530831"/>
              <a:gd name="connsiteX41" fmla="*/ 21772 w 1371600"/>
              <a:gd name="connsiteY41" fmla="*/ 413657 h 1530831"/>
              <a:gd name="connsiteX42" fmla="*/ 32658 w 1371600"/>
              <a:gd name="connsiteY42" fmla="*/ 381000 h 1530831"/>
              <a:gd name="connsiteX43" fmla="*/ 65315 w 1371600"/>
              <a:gd name="connsiteY43" fmla="*/ 359229 h 1530831"/>
              <a:gd name="connsiteX44" fmla="*/ 108858 w 1371600"/>
              <a:gd name="connsiteY44" fmla="*/ 293915 h 1530831"/>
              <a:gd name="connsiteX45" fmla="*/ 119743 w 1371600"/>
              <a:gd name="connsiteY45" fmla="*/ 261257 h 1530831"/>
              <a:gd name="connsiteX46" fmla="*/ 152400 w 1371600"/>
              <a:gd name="connsiteY46" fmla="*/ 239486 h 1530831"/>
              <a:gd name="connsiteX47" fmla="*/ 413658 w 1371600"/>
              <a:gd name="connsiteY47" fmla="*/ 206829 h 1530831"/>
              <a:gd name="connsiteX48" fmla="*/ 435429 w 1371600"/>
              <a:gd name="connsiteY48" fmla="*/ 185057 h 1530831"/>
              <a:gd name="connsiteX49" fmla="*/ 424543 w 1371600"/>
              <a:gd name="connsiteY49" fmla="*/ 130629 h 1530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371600" h="1530831">
                <a:moveTo>
                  <a:pt x="424543" y="130629"/>
                </a:moveTo>
                <a:lnTo>
                  <a:pt x="424543" y="130629"/>
                </a:lnTo>
                <a:cubicBezTo>
                  <a:pt x="460829" y="105229"/>
                  <a:pt x="491381" y="68435"/>
                  <a:pt x="533400" y="54429"/>
                </a:cubicBezTo>
                <a:cubicBezTo>
                  <a:pt x="544286" y="50800"/>
                  <a:pt x="555795" y="48675"/>
                  <a:pt x="566058" y="43543"/>
                </a:cubicBezTo>
                <a:cubicBezTo>
                  <a:pt x="577760" y="37692"/>
                  <a:pt x="587013" y="27623"/>
                  <a:pt x="598715" y="21772"/>
                </a:cubicBezTo>
                <a:cubicBezTo>
                  <a:pt x="614333" y="13963"/>
                  <a:pt x="660962" y="3488"/>
                  <a:pt x="674915" y="0"/>
                </a:cubicBezTo>
                <a:cubicBezTo>
                  <a:pt x="707572" y="3629"/>
                  <a:pt x="741186" y="2241"/>
                  <a:pt x="772886" y="10886"/>
                </a:cubicBezTo>
                <a:cubicBezTo>
                  <a:pt x="782788" y="13586"/>
                  <a:pt x="785478" y="28067"/>
                  <a:pt x="794658" y="32657"/>
                </a:cubicBezTo>
                <a:cubicBezTo>
                  <a:pt x="804908" y="37782"/>
                  <a:pt x="886901" y="53283"/>
                  <a:pt x="892629" y="54429"/>
                </a:cubicBezTo>
                <a:cubicBezTo>
                  <a:pt x="907143" y="61686"/>
                  <a:pt x="920777" y="71068"/>
                  <a:pt x="936172" y="76200"/>
                </a:cubicBezTo>
                <a:cubicBezTo>
                  <a:pt x="953725" y="82051"/>
                  <a:pt x="973756" y="79430"/>
                  <a:pt x="990600" y="87086"/>
                </a:cubicBezTo>
                <a:cubicBezTo>
                  <a:pt x="1014421" y="97914"/>
                  <a:pt x="1034143" y="116115"/>
                  <a:pt x="1055915" y="130629"/>
                </a:cubicBezTo>
                <a:cubicBezTo>
                  <a:pt x="1066801" y="137886"/>
                  <a:pt x="1079321" y="143149"/>
                  <a:pt x="1088572" y="152400"/>
                </a:cubicBezTo>
                <a:cubicBezTo>
                  <a:pt x="1141366" y="205194"/>
                  <a:pt x="1115036" y="184557"/>
                  <a:pt x="1164772" y="217715"/>
                </a:cubicBezTo>
                <a:cubicBezTo>
                  <a:pt x="1168401" y="228601"/>
                  <a:pt x="1170526" y="240109"/>
                  <a:pt x="1175658" y="250372"/>
                </a:cubicBezTo>
                <a:cubicBezTo>
                  <a:pt x="1217862" y="334781"/>
                  <a:pt x="1180953" y="233602"/>
                  <a:pt x="1208315" y="315686"/>
                </a:cubicBezTo>
                <a:cubicBezTo>
                  <a:pt x="1211943" y="366486"/>
                  <a:pt x="1205569" y="419015"/>
                  <a:pt x="1219200" y="468086"/>
                </a:cubicBezTo>
                <a:cubicBezTo>
                  <a:pt x="1224694" y="487864"/>
                  <a:pt x="1250427" y="495208"/>
                  <a:pt x="1262743" y="511629"/>
                </a:cubicBezTo>
                <a:cubicBezTo>
                  <a:pt x="1273629" y="526143"/>
                  <a:pt x="1284996" y="540309"/>
                  <a:pt x="1295400" y="555172"/>
                </a:cubicBezTo>
                <a:cubicBezTo>
                  <a:pt x="1310405" y="576608"/>
                  <a:pt x="1330668" y="595663"/>
                  <a:pt x="1338943" y="620486"/>
                </a:cubicBezTo>
                <a:cubicBezTo>
                  <a:pt x="1365446" y="699993"/>
                  <a:pt x="1355149" y="663536"/>
                  <a:pt x="1371600" y="729343"/>
                </a:cubicBezTo>
                <a:cubicBezTo>
                  <a:pt x="1367972" y="903514"/>
                  <a:pt x="1371149" y="1077961"/>
                  <a:pt x="1360715" y="1251857"/>
                </a:cubicBezTo>
                <a:cubicBezTo>
                  <a:pt x="1360100" y="1262102"/>
                  <a:pt x="1345354" y="1265615"/>
                  <a:pt x="1338943" y="1273629"/>
                </a:cubicBezTo>
                <a:cubicBezTo>
                  <a:pt x="1330770" y="1283845"/>
                  <a:pt x="1322485" y="1294331"/>
                  <a:pt x="1317172" y="1306286"/>
                </a:cubicBezTo>
                <a:cubicBezTo>
                  <a:pt x="1307851" y="1327257"/>
                  <a:pt x="1317664" y="1366034"/>
                  <a:pt x="1295400" y="1371600"/>
                </a:cubicBezTo>
                <a:lnTo>
                  <a:pt x="1251858" y="1382486"/>
                </a:lnTo>
                <a:lnTo>
                  <a:pt x="1186543" y="1426029"/>
                </a:lnTo>
                <a:cubicBezTo>
                  <a:pt x="1175657" y="1433286"/>
                  <a:pt x="1166297" y="1443663"/>
                  <a:pt x="1153886" y="1447800"/>
                </a:cubicBezTo>
                <a:cubicBezTo>
                  <a:pt x="1143000" y="1451429"/>
                  <a:pt x="1131492" y="1453554"/>
                  <a:pt x="1121229" y="1458686"/>
                </a:cubicBezTo>
                <a:cubicBezTo>
                  <a:pt x="1109527" y="1464537"/>
                  <a:pt x="1101510" y="1478516"/>
                  <a:pt x="1088572" y="1480457"/>
                </a:cubicBezTo>
                <a:cubicBezTo>
                  <a:pt x="1027463" y="1489623"/>
                  <a:pt x="965201" y="1487714"/>
                  <a:pt x="903515" y="1491343"/>
                </a:cubicBezTo>
                <a:cubicBezTo>
                  <a:pt x="889001" y="1494972"/>
                  <a:pt x="874933" y="1502229"/>
                  <a:pt x="859972" y="1502229"/>
                </a:cubicBezTo>
                <a:cubicBezTo>
                  <a:pt x="389115" y="1502229"/>
                  <a:pt x="517179" y="1530831"/>
                  <a:pt x="315686" y="1480457"/>
                </a:cubicBezTo>
                <a:cubicBezTo>
                  <a:pt x="304800" y="1473200"/>
                  <a:pt x="295054" y="1463840"/>
                  <a:pt x="283029" y="1458686"/>
                </a:cubicBezTo>
                <a:cubicBezTo>
                  <a:pt x="226289" y="1434369"/>
                  <a:pt x="252376" y="1465069"/>
                  <a:pt x="206829" y="1426029"/>
                </a:cubicBezTo>
                <a:cubicBezTo>
                  <a:pt x="183393" y="1405941"/>
                  <a:pt x="155960" y="1378719"/>
                  <a:pt x="141515" y="1349829"/>
                </a:cubicBezTo>
                <a:cubicBezTo>
                  <a:pt x="113252" y="1293304"/>
                  <a:pt x="151382" y="1337926"/>
                  <a:pt x="108858" y="1295400"/>
                </a:cubicBezTo>
                <a:cubicBezTo>
                  <a:pt x="105229" y="1284514"/>
                  <a:pt x="103876" y="1272582"/>
                  <a:pt x="97972" y="1262743"/>
                </a:cubicBezTo>
                <a:cubicBezTo>
                  <a:pt x="59284" y="1198265"/>
                  <a:pt x="77848" y="1311222"/>
                  <a:pt x="32658" y="1175657"/>
                </a:cubicBezTo>
                <a:cubicBezTo>
                  <a:pt x="6155" y="1096150"/>
                  <a:pt x="16452" y="1132607"/>
                  <a:pt x="0" y="1066800"/>
                </a:cubicBezTo>
                <a:cubicBezTo>
                  <a:pt x="3629" y="885372"/>
                  <a:pt x="4840" y="703879"/>
                  <a:pt x="10886" y="522515"/>
                </a:cubicBezTo>
                <a:cubicBezTo>
                  <a:pt x="12101" y="486068"/>
                  <a:pt x="16227" y="449700"/>
                  <a:pt x="21772" y="413657"/>
                </a:cubicBezTo>
                <a:cubicBezTo>
                  <a:pt x="23517" y="402316"/>
                  <a:pt x="25490" y="389960"/>
                  <a:pt x="32658" y="381000"/>
                </a:cubicBezTo>
                <a:cubicBezTo>
                  <a:pt x="40831" y="370784"/>
                  <a:pt x="54429" y="366486"/>
                  <a:pt x="65315" y="359229"/>
                </a:cubicBezTo>
                <a:cubicBezTo>
                  <a:pt x="79829" y="337458"/>
                  <a:pt x="100584" y="318738"/>
                  <a:pt x="108858" y="293915"/>
                </a:cubicBezTo>
                <a:cubicBezTo>
                  <a:pt x="112486" y="283029"/>
                  <a:pt x="112575" y="270217"/>
                  <a:pt x="119743" y="261257"/>
                </a:cubicBezTo>
                <a:cubicBezTo>
                  <a:pt x="127916" y="251041"/>
                  <a:pt x="140445" y="244799"/>
                  <a:pt x="152400" y="239486"/>
                </a:cubicBezTo>
                <a:cubicBezTo>
                  <a:pt x="243380" y="199051"/>
                  <a:pt x="298537" y="213225"/>
                  <a:pt x="413658" y="206829"/>
                </a:cubicBezTo>
                <a:cubicBezTo>
                  <a:pt x="420915" y="199572"/>
                  <a:pt x="430149" y="193858"/>
                  <a:pt x="435429" y="185057"/>
                </a:cubicBezTo>
                <a:cubicBezTo>
                  <a:pt x="472952" y="122518"/>
                  <a:pt x="426357" y="139700"/>
                  <a:pt x="424543" y="130629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5076056" y="548680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 flipV="1">
            <a:off x="4220344" y="3797424"/>
            <a:ext cx="1800200" cy="17281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Блок-схема: перфолента 11"/>
          <p:cNvSpPr/>
          <p:nvPr/>
        </p:nvSpPr>
        <p:spPr>
          <a:xfrm>
            <a:off x="1763688" y="2852936"/>
            <a:ext cx="4169624" cy="500066"/>
          </a:xfrm>
          <a:prstGeom prst="flowChartPunchedTap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5400000">
            <a:off x="3062336" y="3138464"/>
            <a:ext cx="428628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3750687" y="3314209"/>
            <a:ext cx="1499404" cy="79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4716016" y="2780928"/>
            <a:ext cx="129614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6 дм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Блок-схема: перфолента 11"/>
          <p:cNvSpPr/>
          <p:nvPr/>
        </p:nvSpPr>
        <p:spPr>
          <a:xfrm>
            <a:off x="1763688" y="2852936"/>
            <a:ext cx="4169624" cy="500066"/>
          </a:xfrm>
          <a:prstGeom prst="flowChartPunchedTap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5400000">
            <a:off x="3062336" y="3138464"/>
            <a:ext cx="428628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3750687" y="3314209"/>
            <a:ext cx="1499404" cy="79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4716016" y="2780928"/>
            <a:ext cx="129614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6 дм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47664" y="4653136"/>
            <a:ext cx="518457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6 </a:t>
            </a:r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х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3 = 18 дм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_1cd10_3d4ca160_XL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928670"/>
            <a:ext cx="3425929" cy="2571768"/>
          </a:xfrm>
          <a:prstGeom prst="rect">
            <a:avLst/>
          </a:prstGeom>
        </p:spPr>
      </p:pic>
      <p:pic>
        <p:nvPicPr>
          <p:cNvPr id="3" name="Рисунок 2" descr="009-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7752" y="1214422"/>
            <a:ext cx="3171760" cy="2024640"/>
          </a:xfrm>
          <a:prstGeom prst="rect">
            <a:avLst/>
          </a:prstGeom>
        </p:spPr>
      </p:pic>
      <p:grpSp>
        <p:nvGrpSpPr>
          <p:cNvPr id="6" name="Группа 8"/>
          <p:cNvGrpSpPr/>
          <p:nvPr/>
        </p:nvGrpSpPr>
        <p:grpSpPr>
          <a:xfrm>
            <a:off x="6072198" y="0"/>
            <a:ext cx="886781" cy="1637710"/>
            <a:chOff x="5929322" y="3286124"/>
            <a:chExt cx="886781" cy="163771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6072198" y="3286124"/>
              <a:ext cx="5357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1</a:t>
              </a:r>
              <a:endParaRPr lang="ru-RU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  <p:grpSp>
          <p:nvGrpSpPr>
            <p:cNvPr id="8" name="Группа 7"/>
            <p:cNvGrpSpPr/>
            <p:nvPr/>
          </p:nvGrpSpPr>
          <p:grpSpPr>
            <a:xfrm>
              <a:off x="5929322" y="4000504"/>
              <a:ext cx="886781" cy="923330"/>
              <a:chOff x="5929322" y="4000504"/>
              <a:chExt cx="886781" cy="923330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5929322" y="4000504"/>
                <a:ext cx="886781" cy="92333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ru-RU" sz="5400" b="1" cap="none" spc="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1">
                            <a:tint val="40000"/>
                            <a:satMod val="250000"/>
                          </a:schemeClr>
                        </a:gs>
                        <a:gs pos="9000">
                          <a:schemeClr val="accent1">
                            <a:tint val="52000"/>
                            <a:satMod val="300000"/>
                          </a:schemeClr>
                        </a:gs>
                        <a:gs pos="50000">
                          <a:schemeClr val="accent1">
                            <a:shade val="20000"/>
                            <a:satMod val="300000"/>
                          </a:schemeClr>
                        </a:gs>
                        <a:gs pos="79000">
                          <a:schemeClr val="accent1">
                            <a:tint val="52000"/>
                            <a:satMod val="300000"/>
                          </a:schemeClr>
                        </a:gs>
                        <a:gs pos="100000">
                          <a:schemeClr val="accent1">
                            <a:tint val="40000"/>
                            <a:satMod val="250000"/>
                          </a:schemeClr>
                        </a:gs>
                      </a:gsLst>
                      <a:lin ang="5400000"/>
                    </a:gradFill>
                    <a:effectLst/>
                  </a:rPr>
                  <a:t>10</a:t>
                </a:r>
                <a:endParaRPr lang="ru-RU" sz="5400" b="1" cap="none" spc="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endParaRPr>
              </a:p>
            </p:txBody>
          </p:sp>
          <p:cxnSp>
            <p:nvCxnSpPr>
              <p:cNvPr id="7" name="Прямая соединительная линия 6"/>
              <p:cNvCxnSpPr/>
              <p:nvPr/>
            </p:nvCxnSpPr>
            <p:spPr>
              <a:xfrm>
                <a:off x="5929322" y="4143380"/>
                <a:ext cx="857256" cy="1588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" name="Прямоугольник 9"/>
          <p:cNvSpPr/>
          <p:nvPr/>
        </p:nvSpPr>
        <p:spPr>
          <a:xfrm>
            <a:off x="2143108" y="0"/>
            <a:ext cx="16321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30 кг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00166" y="3571876"/>
            <a:ext cx="42819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30 : 10 = 3 (кг)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00166" y="4357694"/>
            <a:ext cx="44085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6 </a:t>
            </a:r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х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10 = 60 (кг)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дм =? см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дм =? см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дм =? см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1484784"/>
            <a:ext cx="360040" cy="864096"/>
          </a:xfrm>
          <a:prstGeom prst="rect">
            <a:avLst/>
          </a:prstGeom>
          <a:noFill/>
        </p:spPr>
      </p:pic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2564904"/>
            <a:ext cx="256028" cy="1152128"/>
          </a:xfrm>
          <a:prstGeom prst="rect">
            <a:avLst/>
          </a:prstGeom>
          <a:noFill/>
        </p:spPr>
      </p:pic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3933056"/>
            <a:ext cx="360040" cy="810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дм =5 см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дм =2 см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дм =1 см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1484784"/>
            <a:ext cx="360040" cy="864096"/>
          </a:xfrm>
          <a:prstGeom prst="rect">
            <a:avLst/>
          </a:prstGeom>
          <a:noFill/>
        </p:spPr>
      </p:pic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2564904"/>
            <a:ext cx="256028" cy="1152128"/>
          </a:xfrm>
          <a:prstGeom prst="rect">
            <a:avLst/>
          </a:prstGeom>
          <a:noFill/>
        </p:spPr>
      </p:pic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3933056"/>
            <a:ext cx="360040" cy="810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Дом./</a:t>
            </a:r>
            <a:r>
              <a:rPr lang="ru-RU" smtClean="0"/>
              <a:t>задание стр.85 №7,8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131840" y="1772816"/>
            <a:ext cx="3600400" cy="32861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 flipV="1">
            <a:off x="4932040" y="3356993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148064" y="2708920"/>
            <a:ext cx="6527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15816" y="1268760"/>
            <a:ext cx="10081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57818" y="4429132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923928" y="1988840"/>
            <a:ext cx="2016224" cy="273630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3203848" y="3429000"/>
            <a:ext cx="1740934" cy="360040"/>
          </a:xfrm>
          <a:prstGeom prst="line">
            <a:avLst/>
          </a:prstGeom>
          <a:ln w="57150">
            <a:solidFill>
              <a:srgbClr val="4988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1907704" y="3284984"/>
            <a:ext cx="64807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</a:t>
            </a:r>
            <a:endParaRPr lang="ru-RU" sz="6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Заголовок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Содержимое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Центр </a:t>
            </a:r>
            <a:r>
              <a:rPr lang="ru-RU" dirty="0" smtClean="0"/>
              <a:t>            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окружности</a:t>
            </a:r>
          </a:p>
          <a:p>
            <a:r>
              <a:rPr lang="ru-RU" dirty="0" smtClean="0"/>
              <a:t>Радиус </a:t>
            </a:r>
          </a:p>
          <a:p>
            <a:r>
              <a:rPr lang="ru-RU" dirty="0" smtClean="0"/>
              <a:t>Диаметр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Найди пропущенное число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Найди пропущенное число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3995936" y="3429000"/>
            <a:ext cx="1140132" cy="1088780"/>
            <a:chOff x="2746677" y="2332850"/>
            <a:chExt cx="1140132" cy="1088780"/>
          </a:xfrm>
        </p:grpSpPr>
        <p:sp>
          <p:nvSpPr>
            <p:cNvPr id="7" name="Овал 6"/>
            <p:cNvSpPr/>
            <p:nvPr/>
          </p:nvSpPr>
          <p:spPr>
            <a:xfrm>
              <a:off x="2746677" y="2332850"/>
              <a:ext cx="1140132" cy="108878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Овал 4"/>
            <p:cNvSpPr/>
            <p:nvPr/>
          </p:nvSpPr>
          <p:spPr>
            <a:xfrm>
              <a:off x="2913646" y="2492298"/>
              <a:ext cx="806194" cy="769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0" kern="1200" dirty="0"/>
            </a:p>
          </p:txBody>
        </p:sp>
      </p:grpSp>
      <p:sp>
        <p:nvSpPr>
          <p:cNvPr id="5" name="Стрелка влево 4"/>
          <p:cNvSpPr/>
          <p:nvPr/>
        </p:nvSpPr>
        <p:spPr>
          <a:xfrm rot="13948711">
            <a:off x="3403194" y="3003592"/>
            <a:ext cx="714307" cy="310035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Стрелка влево 5"/>
          <p:cNvSpPr/>
          <p:nvPr/>
        </p:nvSpPr>
        <p:spPr>
          <a:xfrm rot="18449298">
            <a:off x="4910462" y="3012880"/>
            <a:ext cx="737185" cy="309243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9" name="Группа 8"/>
          <p:cNvGrpSpPr/>
          <p:nvPr/>
        </p:nvGrpSpPr>
        <p:grpSpPr>
          <a:xfrm>
            <a:off x="2699792" y="1772816"/>
            <a:ext cx="2344426" cy="2122233"/>
            <a:chOff x="79517" y="-556488"/>
            <a:chExt cx="2344426" cy="2122233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79517" y="-556488"/>
              <a:ext cx="1002435" cy="99009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ru-RU" sz="4800" dirty="0" smtClean="0"/>
                <a:t>45</a:t>
              </a:r>
              <a:endParaRPr lang="ru-RU" sz="4800" dirty="0"/>
            </a:p>
          </p:txBody>
        </p:sp>
        <p:sp>
          <p:nvSpPr>
            <p:cNvPr id="11" name="Скругленный прямоугольник 4"/>
            <p:cNvSpPr/>
            <p:nvPr/>
          </p:nvSpPr>
          <p:spPr>
            <a:xfrm>
              <a:off x="1479506" y="633646"/>
              <a:ext cx="944437" cy="9320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800" kern="1200" dirty="0"/>
            </a:p>
          </p:txBody>
        </p:sp>
      </p:grpSp>
      <p:sp>
        <p:nvSpPr>
          <p:cNvPr id="13" name="Скругленный прямоугольник 12"/>
          <p:cNvSpPr/>
          <p:nvPr/>
        </p:nvSpPr>
        <p:spPr>
          <a:xfrm>
            <a:off x="5076056" y="1844824"/>
            <a:ext cx="1002435" cy="990097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ru-RU" sz="5400" dirty="0" smtClean="0"/>
              <a:t>9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3" name="Группа 3"/>
          <p:cNvGrpSpPr/>
          <p:nvPr/>
        </p:nvGrpSpPr>
        <p:grpSpPr>
          <a:xfrm>
            <a:off x="3923928" y="3573016"/>
            <a:ext cx="1140132" cy="1088780"/>
            <a:chOff x="2746677" y="2332850"/>
            <a:chExt cx="1140132" cy="1088780"/>
          </a:xfrm>
        </p:grpSpPr>
        <p:sp>
          <p:nvSpPr>
            <p:cNvPr id="7" name="Овал 6"/>
            <p:cNvSpPr/>
            <p:nvPr/>
          </p:nvSpPr>
          <p:spPr>
            <a:xfrm>
              <a:off x="2746677" y="2332850"/>
              <a:ext cx="1140132" cy="108878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ru-RU" sz="4800" dirty="0" smtClean="0">
                  <a:solidFill>
                    <a:srgbClr val="FF0000"/>
                  </a:solidFill>
                </a:rPr>
                <a:t>5</a:t>
              </a:r>
              <a:endParaRPr lang="ru-RU" sz="4800" dirty="0">
                <a:solidFill>
                  <a:srgbClr val="FF0000"/>
                </a:solidFill>
              </a:endParaRPr>
            </a:p>
          </p:txBody>
        </p:sp>
        <p:sp>
          <p:nvSpPr>
            <p:cNvPr id="8" name="Овал 4"/>
            <p:cNvSpPr/>
            <p:nvPr/>
          </p:nvSpPr>
          <p:spPr>
            <a:xfrm>
              <a:off x="2913646" y="2492298"/>
              <a:ext cx="806194" cy="769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0" kern="1200" dirty="0"/>
            </a:p>
          </p:txBody>
        </p:sp>
      </p:grpSp>
      <p:sp>
        <p:nvSpPr>
          <p:cNvPr id="5" name="Стрелка влево 4"/>
          <p:cNvSpPr/>
          <p:nvPr/>
        </p:nvSpPr>
        <p:spPr>
          <a:xfrm rot="13948711">
            <a:off x="3403194" y="3003592"/>
            <a:ext cx="714307" cy="310035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Стрелка влево 5"/>
          <p:cNvSpPr/>
          <p:nvPr/>
        </p:nvSpPr>
        <p:spPr>
          <a:xfrm rot="18449298">
            <a:off x="4910462" y="3012880"/>
            <a:ext cx="737185" cy="309243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4" name="Группа 8"/>
          <p:cNvGrpSpPr/>
          <p:nvPr/>
        </p:nvGrpSpPr>
        <p:grpSpPr>
          <a:xfrm>
            <a:off x="2771800" y="1772816"/>
            <a:ext cx="2344426" cy="2122233"/>
            <a:chOff x="79517" y="-556488"/>
            <a:chExt cx="2344426" cy="2122233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79517" y="-556488"/>
              <a:ext cx="1002435" cy="99009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ru-RU" sz="4800" dirty="0" smtClean="0"/>
                <a:t>45</a:t>
              </a:r>
              <a:endParaRPr lang="ru-RU" sz="4800" dirty="0"/>
            </a:p>
          </p:txBody>
        </p:sp>
        <p:sp>
          <p:nvSpPr>
            <p:cNvPr id="11" name="Скругленный прямоугольник 4"/>
            <p:cNvSpPr/>
            <p:nvPr/>
          </p:nvSpPr>
          <p:spPr>
            <a:xfrm>
              <a:off x="1479506" y="633646"/>
              <a:ext cx="944437" cy="9320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800" kern="1200" dirty="0"/>
            </a:p>
          </p:txBody>
        </p:sp>
      </p:grpSp>
      <p:sp>
        <p:nvSpPr>
          <p:cNvPr id="13" name="Скругленный прямоугольник 12"/>
          <p:cNvSpPr/>
          <p:nvPr/>
        </p:nvSpPr>
        <p:spPr>
          <a:xfrm>
            <a:off x="5076056" y="1844824"/>
            <a:ext cx="1002435" cy="990097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ru-RU" sz="5400" dirty="0" smtClean="0"/>
              <a:t>9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3" name="Группа 3"/>
          <p:cNvGrpSpPr/>
          <p:nvPr/>
        </p:nvGrpSpPr>
        <p:grpSpPr>
          <a:xfrm>
            <a:off x="3923928" y="3573016"/>
            <a:ext cx="1140132" cy="1088780"/>
            <a:chOff x="2746677" y="2332850"/>
            <a:chExt cx="1140132" cy="1088780"/>
          </a:xfrm>
        </p:grpSpPr>
        <p:sp>
          <p:nvSpPr>
            <p:cNvPr id="7" name="Овал 6"/>
            <p:cNvSpPr/>
            <p:nvPr/>
          </p:nvSpPr>
          <p:spPr>
            <a:xfrm>
              <a:off x="2746677" y="2332850"/>
              <a:ext cx="1140132" cy="108878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ru-RU" sz="4800" dirty="0"/>
            </a:p>
          </p:txBody>
        </p:sp>
        <p:sp>
          <p:nvSpPr>
            <p:cNvPr id="8" name="Овал 4"/>
            <p:cNvSpPr/>
            <p:nvPr/>
          </p:nvSpPr>
          <p:spPr>
            <a:xfrm>
              <a:off x="2913646" y="2492298"/>
              <a:ext cx="806194" cy="769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0" kern="1200" dirty="0"/>
            </a:p>
          </p:txBody>
        </p:sp>
      </p:grpSp>
      <p:sp>
        <p:nvSpPr>
          <p:cNvPr id="5" name="Стрелка влево 4"/>
          <p:cNvSpPr/>
          <p:nvPr/>
        </p:nvSpPr>
        <p:spPr>
          <a:xfrm rot="13948711">
            <a:off x="3403194" y="3003592"/>
            <a:ext cx="714307" cy="310035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Стрелка влево 5"/>
          <p:cNvSpPr/>
          <p:nvPr/>
        </p:nvSpPr>
        <p:spPr>
          <a:xfrm rot="18449298">
            <a:off x="4910462" y="3012880"/>
            <a:ext cx="737185" cy="309243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4" name="Группа 8"/>
          <p:cNvGrpSpPr/>
          <p:nvPr/>
        </p:nvGrpSpPr>
        <p:grpSpPr>
          <a:xfrm>
            <a:off x="2771800" y="1772816"/>
            <a:ext cx="2344426" cy="2122233"/>
            <a:chOff x="79517" y="-556488"/>
            <a:chExt cx="2344426" cy="2122233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79517" y="-556488"/>
              <a:ext cx="1002435" cy="99009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ru-RU" sz="4800" dirty="0" smtClean="0"/>
                <a:t>56</a:t>
              </a:r>
              <a:endParaRPr lang="ru-RU" sz="4800" dirty="0"/>
            </a:p>
          </p:txBody>
        </p:sp>
        <p:sp>
          <p:nvSpPr>
            <p:cNvPr id="11" name="Скругленный прямоугольник 4"/>
            <p:cNvSpPr/>
            <p:nvPr/>
          </p:nvSpPr>
          <p:spPr>
            <a:xfrm>
              <a:off x="1479506" y="633646"/>
              <a:ext cx="944437" cy="9320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800" kern="1200" dirty="0"/>
            </a:p>
          </p:txBody>
        </p:sp>
      </p:grpSp>
      <p:sp>
        <p:nvSpPr>
          <p:cNvPr id="13" name="Скругленный прямоугольник 12"/>
          <p:cNvSpPr/>
          <p:nvPr/>
        </p:nvSpPr>
        <p:spPr>
          <a:xfrm>
            <a:off x="5076056" y="1844824"/>
            <a:ext cx="1002435" cy="990097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ru-RU" sz="5400" dirty="0" smtClean="0"/>
              <a:t>7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3" name="Группа 3"/>
          <p:cNvGrpSpPr/>
          <p:nvPr/>
        </p:nvGrpSpPr>
        <p:grpSpPr>
          <a:xfrm>
            <a:off x="3923928" y="3573016"/>
            <a:ext cx="1140132" cy="1088780"/>
            <a:chOff x="2746677" y="2332850"/>
            <a:chExt cx="1140132" cy="1088780"/>
          </a:xfrm>
        </p:grpSpPr>
        <p:sp>
          <p:nvSpPr>
            <p:cNvPr id="7" name="Овал 6"/>
            <p:cNvSpPr/>
            <p:nvPr/>
          </p:nvSpPr>
          <p:spPr>
            <a:xfrm>
              <a:off x="2746677" y="2332850"/>
              <a:ext cx="1140132" cy="108878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ru-RU" sz="4800" dirty="0" smtClean="0">
                  <a:solidFill>
                    <a:srgbClr val="FF0000"/>
                  </a:solidFill>
                </a:rPr>
                <a:t>8</a:t>
              </a:r>
              <a:endParaRPr lang="ru-RU" sz="4800" dirty="0">
                <a:solidFill>
                  <a:srgbClr val="FF0000"/>
                </a:solidFill>
              </a:endParaRPr>
            </a:p>
          </p:txBody>
        </p:sp>
        <p:sp>
          <p:nvSpPr>
            <p:cNvPr id="8" name="Овал 4"/>
            <p:cNvSpPr/>
            <p:nvPr/>
          </p:nvSpPr>
          <p:spPr>
            <a:xfrm>
              <a:off x="2913646" y="2492298"/>
              <a:ext cx="806194" cy="769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0" kern="1200" dirty="0"/>
            </a:p>
          </p:txBody>
        </p:sp>
      </p:grpSp>
      <p:sp>
        <p:nvSpPr>
          <p:cNvPr id="5" name="Стрелка влево 4"/>
          <p:cNvSpPr/>
          <p:nvPr/>
        </p:nvSpPr>
        <p:spPr>
          <a:xfrm rot="13948711">
            <a:off x="3403194" y="3003592"/>
            <a:ext cx="714307" cy="310035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Стрелка влево 5"/>
          <p:cNvSpPr/>
          <p:nvPr/>
        </p:nvSpPr>
        <p:spPr>
          <a:xfrm rot="18449298">
            <a:off x="4910462" y="3012880"/>
            <a:ext cx="737185" cy="309243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4" name="Группа 8"/>
          <p:cNvGrpSpPr/>
          <p:nvPr/>
        </p:nvGrpSpPr>
        <p:grpSpPr>
          <a:xfrm>
            <a:off x="2771800" y="1772816"/>
            <a:ext cx="2344426" cy="2122233"/>
            <a:chOff x="79517" y="-556488"/>
            <a:chExt cx="2344426" cy="2122233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79517" y="-556488"/>
              <a:ext cx="1002435" cy="99009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ru-RU" sz="4800" dirty="0" smtClean="0"/>
                <a:t>56</a:t>
              </a:r>
              <a:endParaRPr lang="ru-RU" sz="4800" dirty="0"/>
            </a:p>
          </p:txBody>
        </p:sp>
        <p:sp>
          <p:nvSpPr>
            <p:cNvPr id="11" name="Скругленный прямоугольник 4"/>
            <p:cNvSpPr/>
            <p:nvPr/>
          </p:nvSpPr>
          <p:spPr>
            <a:xfrm>
              <a:off x="1479506" y="633646"/>
              <a:ext cx="944437" cy="9320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800" kern="1200" dirty="0"/>
            </a:p>
          </p:txBody>
        </p:sp>
      </p:grpSp>
      <p:sp>
        <p:nvSpPr>
          <p:cNvPr id="13" name="Скругленный прямоугольник 12"/>
          <p:cNvSpPr/>
          <p:nvPr/>
        </p:nvSpPr>
        <p:spPr>
          <a:xfrm>
            <a:off x="5076056" y="1844824"/>
            <a:ext cx="1002435" cy="990097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ru-RU" sz="5400" dirty="0" smtClean="0"/>
              <a:t>7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153</Words>
  <Application>Microsoft Office PowerPoint</Application>
  <PresentationFormat>Экран (4:3)</PresentationFormat>
  <Paragraphs>76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Урок математики</vt:lpstr>
      <vt:lpstr>Слайд 2</vt:lpstr>
      <vt:lpstr>Слайд 3</vt:lpstr>
      <vt:lpstr>Найди пропущенное число</vt:lpstr>
      <vt:lpstr>Найди пропущенное число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Company>Школа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Ирина</cp:lastModifiedBy>
  <cp:revision>21</cp:revision>
  <dcterms:created xsi:type="dcterms:W3CDTF">2012-12-15T00:20:49Z</dcterms:created>
  <dcterms:modified xsi:type="dcterms:W3CDTF">2012-12-18T01:17:55Z</dcterms:modified>
</cp:coreProperties>
</file>