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8" r:id="rId18"/>
    <p:sldId id="272" r:id="rId19"/>
    <p:sldId id="277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E804E5-FF5B-47F9-9BB8-32AE3B6684D1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8868E0-4448-42C7-989E-0E65B50F77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Предметно – развивающая среда в старшей группе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МБДОУ </a:t>
            </a:r>
            <a:r>
              <a:rPr lang="ru-RU" dirty="0" err="1" smtClean="0">
                <a:solidFill>
                  <a:srgbClr val="002060"/>
                </a:solidFill>
              </a:rPr>
              <a:t>Новоселовский</a:t>
            </a:r>
            <a:r>
              <a:rPr lang="ru-RU" dirty="0" smtClean="0">
                <a:solidFill>
                  <a:srgbClr val="002060"/>
                </a:solidFill>
              </a:rPr>
              <a:t> детский сад «Росинка» № 24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Воспитатель: Сидоренко Ирина Владимировна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Центр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 или уголок творчества «Умелые руки»</a:t>
            </a:r>
          </a:p>
          <a:p>
            <a:pPr>
              <a:buFontTx/>
              <a:buChar char="-"/>
            </a:pPr>
            <a:r>
              <a:rPr lang="ru-RU" dirty="0" smtClean="0"/>
              <a:t>Центр музыкально-театрализованной деятельности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Художественно-эстетическое развитие включает: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6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Центр сохранения здоровья</a:t>
            </a:r>
          </a:p>
          <a:p>
            <a:r>
              <a:rPr lang="ru-RU" dirty="0" smtClean="0"/>
              <a:t>Спортивный уголок «Будь здоров!»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Физическое развитие: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9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среда в группе Сидоренко\IMG_1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412776"/>
            <a:ext cx="5184576" cy="5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Центр математического </a:t>
            </a:r>
            <a:r>
              <a:rPr lang="ru-RU" b="1" dirty="0">
                <a:solidFill>
                  <a:schemeClr val="accent5"/>
                </a:solidFill>
              </a:rPr>
              <a:t>развития </a:t>
            </a:r>
          </a:p>
        </p:txBody>
      </p:sp>
    </p:spTree>
    <p:extLst>
      <p:ext uri="{BB962C8B-B14F-4D97-AF65-F5344CB8AC3E}">
        <p14:creationId xmlns:p14="http://schemas.microsoft.com/office/powerpoint/2010/main" val="337352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фото для аттестации\SAM_13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8949" y="1844825"/>
            <a:ext cx="70199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Центр краеведения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1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среда в группе Сидоренко\IMG_10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51279"/>
            <a:ext cx="6557441" cy="49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Центр конструирования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2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фото для аттестации\IMG_06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913297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Центр экспериментирования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3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75070" y="993282"/>
            <a:ext cx="32549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Центр ПДД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 descr="P10105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378904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8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то для аттестации\IMG_10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697273"/>
            <a:ext cx="7056784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2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Центр сюжетно – ролевых игр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6146" name="Picture 2" descr="C:\Users\Home\Desktop\среда в группе Сидоренко\IMG_10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60848"/>
            <a:ext cx="48217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среда в группе Сидоренко\IMG_10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780927"/>
            <a:ext cx="3096344" cy="38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5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ome\Desktop\фото для аттестации\IMG_10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Центр социально – эмоционального развития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2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476250"/>
            <a:ext cx="7848872" cy="56499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ребёнка конкретного мира.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	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природы…»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						   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			  Е.И. Тихеева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44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Центр художественно – эстетического развития 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7170" name="Picture 2" descr="C:\Users\Home\Desktop\среда в группе Сидоренко\IMG_10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894190" cy="29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789040"/>
            <a:ext cx="3822700" cy="2867025"/>
          </a:xfrm>
          <a:prstGeom prst="rect">
            <a:avLst/>
          </a:prstGeom>
          <a:noFill/>
        </p:spPr>
      </p:pic>
      <p:pic>
        <p:nvPicPr>
          <p:cNvPr id="7171" name="Picture 3" descr="C:\Users\Home\Desktop\фото для аттестации\P11207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348856" cy="25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75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Центр  театра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8194" name="Picture 2" descr="C:\Users\Home\Desktop\среда в группе Сидоренко\IMG_10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95" y="1988840"/>
            <a:ext cx="43719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\Desktop\фото для аттестации\IMG_104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69" y="1340768"/>
            <a:ext cx="22106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фото для аттестации\IMG_1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4077072"/>
            <a:ext cx="3600044" cy="246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9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здоровья</a:t>
            </a:r>
            <a:endParaRPr lang="ru-RU" dirty="0"/>
          </a:p>
        </p:txBody>
      </p:sp>
      <p:pic>
        <p:nvPicPr>
          <p:cNvPr id="2051" name="Picture 3" descr="C:\Users\Home\Desktop\фото для аттестации\IMG_10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612154" cy="49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me\Desktop\фото для аттестации\IMG_10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9114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фото для аттестации\IMG_1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8746">
            <a:off x="6346991" y="1273758"/>
            <a:ext cx="170688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776" y="2039724"/>
            <a:ext cx="4104456" cy="479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Центр двигательного </a:t>
            </a:r>
            <a:r>
              <a:rPr lang="ru-RU" b="1" dirty="0">
                <a:solidFill>
                  <a:srgbClr val="FFC000"/>
                </a:solidFill>
              </a:rPr>
              <a:t>р</a:t>
            </a:r>
            <a:r>
              <a:rPr lang="ru-RU" b="1" dirty="0" smtClean="0">
                <a:solidFill>
                  <a:srgbClr val="FFC000"/>
                </a:solidFill>
              </a:rPr>
              <a:t>азвития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6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/>
              <a:t>В старшем дошкольном возрасте происходит интенсивное развитие интеллектуальной, нравственно-волевой и эмоциональной сфер личности. Переход в старшую группу связан с изменением психологической позиции детей: они впервые начинают ощущать себя старшими среди других детей в детском саду. Воспитатель помогает дошкольникам понять это новое положение.</a:t>
            </a:r>
          </a:p>
          <a:p>
            <a:pPr algn="just">
              <a:lnSpc>
                <a:spcPct val="90000"/>
              </a:lnSpc>
            </a:pPr>
            <a:r>
              <a:rPr lang="ru-RU" dirty="0" smtClean="0"/>
              <a:t>Предметно-развивающая среда организуется так, чтобы каждый ребёнок имел возможность заниматься любимым делом. Размещение оборудования по секторам позволяет детям объединиться подгруппами  по общим интересам (конструирование, рисование, ручной труд, театрально-игровая деятельность, экспериментирование). Обязательными в оборудовании являются материалы, активизирующие познавательную деятельность, развивающие игры, технические устройства и игрушки и т.д. Широко используются материалы, побуждающие детей к освоению грамоты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РПП среда в старшем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дошкольном возрасте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9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ru-RU" dirty="0" smtClean="0"/>
              <a:t>Содержательно-насыщенной</a:t>
            </a:r>
          </a:p>
          <a:p>
            <a:r>
              <a:rPr lang="ru-RU" dirty="0" smtClean="0"/>
              <a:t>Полифункциональной</a:t>
            </a:r>
          </a:p>
          <a:p>
            <a:r>
              <a:rPr lang="ru-RU" dirty="0" smtClean="0"/>
              <a:t>Трансформируемой</a:t>
            </a:r>
          </a:p>
          <a:p>
            <a:r>
              <a:rPr lang="ru-RU" dirty="0" smtClean="0"/>
              <a:t>Вариативной</a:t>
            </a:r>
          </a:p>
          <a:p>
            <a:r>
              <a:rPr lang="ru-RU" dirty="0" smtClean="0"/>
              <a:t>Доступной</a:t>
            </a:r>
          </a:p>
          <a:p>
            <a:r>
              <a:rPr lang="ru-RU" dirty="0" smtClean="0"/>
              <a:t>Безопасной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Развивающая предметно-пространственная среда должна быть: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3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765175"/>
            <a:ext cx="7776864" cy="536098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Предметно - развивающую среду в группе организую так, чтобы каждый ребёнок имел возможность заниматься любимым делом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Чтобы дать возможность наиболее эффективно развивать индивидуальность каждого ребёнка с учётом его склонностей, интересов, уровня активности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Центры активности наполняю материалами, стимулирующими познавательную, эмоциональную, двигательную деятельность детей.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группе организованы центры, которые позволяют детям объединиться подгруппами по общим интересам: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6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/>
                </a:solidFill>
              </a:rPr>
              <a:t>Примерные центры, которые должны быть созданы  в группе по образовательным областям в свете требований ФГОС</a:t>
            </a:r>
            <a:endParaRPr lang="ru-RU" sz="4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1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Центр ПДД</a:t>
            </a:r>
          </a:p>
          <a:p>
            <a:pPr>
              <a:buFontTx/>
              <a:buChar char="-"/>
            </a:pPr>
            <a:r>
              <a:rPr lang="ru-RU" dirty="0" smtClean="0"/>
              <a:t>Центр пожарной безопасности</a:t>
            </a:r>
          </a:p>
          <a:p>
            <a:pPr>
              <a:buFontTx/>
              <a:buChar char="-"/>
            </a:pPr>
            <a:r>
              <a:rPr lang="ru-RU" dirty="0" smtClean="0"/>
              <a:t>Центр труда, уголок дежурств</a:t>
            </a:r>
          </a:p>
          <a:p>
            <a:pPr>
              <a:buFontTx/>
              <a:buChar char="-"/>
            </a:pPr>
            <a:r>
              <a:rPr lang="ru-RU" dirty="0" smtClean="0"/>
              <a:t>Центр активности (центр сюжетно-ролевых игр)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Социально-коммуникативное развитие: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Центр  краеведения</a:t>
            </a:r>
          </a:p>
          <a:p>
            <a:r>
              <a:rPr lang="ru-RU" dirty="0" smtClean="0"/>
              <a:t>Центр конструктивной деятельности</a:t>
            </a:r>
          </a:p>
          <a:p>
            <a:r>
              <a:rPr lang="ru-RU" dirty="0" smtClean="0"/>
              <a:t>Центр математического развития</a:t>
            </a:r>
          </a:p>
          <a:p>
            <a:r>
              <a:rPr lang="ru-RU" dirty="0" smtClean="0"/>
              <a:t>Центр экспериментирования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Познавательное развитие: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9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ru-RU" dirty="0" smtClean="0"/>
              <a:t>Центр «Здравствуй, книжка!»</a:t>
            </a:r>
          </a:p>
          <a:p>
            <a:r>
              <a:rPr lang="ru-RU" dirty="0" smtClean="0"/>
              <a:t>Центр речевого развития  </a:t>
            </a:r>
          </a:p>
          <a:p>
            <a:r>
              <a:rPr lang="ru-RU" dirty="0" smtClean="0"/>
              <a:t>Центр «Будем говорить правильно»</a:t>
            </a:r>
          </a:p>
          <a:p>
            <a:r>
              <a:rPr lang="ru-RU" dirty="0" smtClean="0"/>
              <a:t>Логопедический уголок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Речевое развитие: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20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380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Предметно – развивающая среда в старшей группе</vt:lpstr>
      <vt:lpstr>Презентация PowerPoint</vt:lpstr>
      <vt:lpstr>РПП среда в старшем  дошкольном возрасте</vt:lpstr>
      <vt:lpstr>Развивающая предметно-пространственная среда должна быть:</vt:lpstr>
      <vt:lpstr>Презентация PowerPoint</vt:lpstr>
      <vt:lpstr>Презентация PowerPoint</vt:lpstr>
      <vt:lpstr>Социально-коммуникативное развитие:</vt:lpstr>
      <vt:lpstr>Познавательное развитие:</vt:lpstr>
      <vt:lpstr>Речевое развитие:</vt:lpstr>
      <vt:lpstr>Художественно-эстетическое развитие включает:</vt:lpstr>
      <vt:lpstr>Физическое развитие:</vt:lpstr>
      <vt:lpstr>Центр математического развития </vt:lpstr>
      <vt:lpstr>Центр краеведения</vt:lpstr>
      <vt:lpstr>Центр конструирования</vt:lpstr>
      <vt:lpstr>Центр экспериментирования</vt:lpstr>
      <vt:lpstr>Центр ПДД</vt:lpstr>
      <vt:lpstr>Центр безопасности</vt:lpstr>
      <vt:lpstr>Центр сюжетно – ролевых игр</vt:lpstr>
      <vt:lpstr>Центр социально – эмоционального развития</vt:lpstr>
      <vt:lpstr>Центр художественно – эстетического развития </vt:lpstr>
      <vt:lpstr>Центр  театра</vt:lpstr>
      <vt:lpstr>Центр здоровья</vt:lpstr>
      <vt:lpstr>Центр двигательного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 в старшей группе</dc:title>
  <dc:creator>Home</dc:creator>
  <cp:lastModifiedBy>Home</cp:lastModifiedBy>
  <cp:revision>10</cp:revision>
  <dcterms:created xsi:type="dcterms:W3CDTF">2016-02-19T03:51:00Z</dcterms:created>
  <dcterms:modified xsi:type="dcterms:W3CDTF">2016-02-19T09:40:59Z</dcterms:modified>
</cp:coreProperties>
</file>