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2D62F-C243-4199-9FAA-BB98CCB2A1D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D3D5A-7F57-4ABF-9BC9-A9107B997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3D5A-7F57-4ABF-9BC9-A9107B9974B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1DF4-536F-4749-88AE-5B513D5DA2F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4E4F-4608-40E0-9098-FF4AF50E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Будущим защитникам Отечества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10б класс</a:t>
            </a:r>
          </a:p>
          <a:p>
            <a:r>
              <a:rPr lang="ru-RU" dirty="0" smtClean="0"/>
              <a:t>Монгуш М.А.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Саая </a:t>
            </a:r>
            <a:r>
              <a:rPr lang="ru-RU" b="1" dirty="0" err="1" smtClean="0">
                <a:solidFill>
                  <a:srgbClr val="FF0000"/>
                </a:solidFill>
              </a:rPr>
              <a:t>Алаш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b="1" i="1" dirty="0">
                <a:solidFill>
                  <a:srgbClr val="FF0000"/>
                </a:solidFill>
              </a:rPr>
              <a:t>Ты будущий мужчина, лидер, </a:t>
            </a:r>
            <a:r>
              <a:rPr lang="ru-RU" b="1" i="1" dirty="0" smtClean="0">
                <a:solidFill>
                  <a:srgbClr val="FF0000"/>
                </a:solidFill>
              </a:rPr>
              <a:t>воин,</a:t>
            </a:r>
          </a:p>
          <a:p>
            <a:pPr fontAlgn="base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Поэтому </a:t>
            </a:r>
            <a:r>
              <a:rPr lang="ru-RU" b="1" i="1" dirty="0">
                <a:solidFill>
                  <a:srgbClr val="FF0000"/>
                </a:solidFill>
              </a:rPr>
              <a:t>февральский праздник – </a:t>
            </a:r>
            <a:r>
              <a:rPr lang="ru-RU" b="1" i="1" dirty="0" smtClean="0">
                <a:solidFill>
                  <a:srgbClr val="FF0000"/>
                </a:solidFill>
              </a:rPr>
              <a:t>твой.</a:t>
            </a:r>
          </a:p>
          <a:p>
            <a:pPr fontAlgn="base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Будь </a:t>
            </a:r>
            <a:r>
              <a:rPr lang="ru-RU" b="1" i="1" dirty="0">
                <a:solidFill>
                  <a:srgbClr val="FF0000"/>
                </a:solidFill>
              </a:rPr>
              <a:t>звания защитника </a:t>
            </a:r>
            <a:r>
              <a:rPr lang="ru-RU" b="1" i="1" dirty="0" smtClean="0">
                <a:solidFill>
                  <a:srgbClr val="FF0000"/>
                </a:solidFill>
              </a:rPr>
              <a:t>достоин,</a:t>
            </a:r>
          </a:p>
          <a:p>
            <a:pPr fontAlgn="base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А </a:t>
            </a:r>
            <a:r>
              <a:rPr lang="ru-RU" b="1" i="1" dirty="0">
                <a:solidFill>
                  <a:srgbClr val="FF0000"/>
                </a:solidFill>
              </a:rPr>
              <a:t>мы поддержим. Мы – всегда с тобой!</a:t>
            </a:r>
          </a:p>
          <a:p>
            <a:pPr fontAlgn="base">
              <a:buNone/>
            </a:pPr>
            <a:r>
              <a:rPr lang="ru-RU" b="1" i="1" dirty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Ученики\Desktop\Монгуш М А\Работа с классом\мальчики 10б\100DSCIM\PICT46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02895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Удувас-оол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Арандол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С двадцать третьим </a:t>
            </a:r>
            <a:r>
              <a:rPr lang="ru-RU" b="1" i="1" dirty="0" smtClean="0">
                <a:solidFill>
                  <a:srgbClr val="FF0000"/>
                </a:solidFill>
              </a:rPr>
              <a:t>февраля!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Парень </a:t>
            </a:r>
            <a:r>
              <a:rPr lang="ru-RU" b="1" i="1" dirty="0">
                <a:solidFill>
                  <a:srgbClr val="FF0000"/>
                </a:solidFill>
              </a:rPr>
              <a:t>ты </a:t>
            </a:r>
            <a:r>
              <a:rPr lang="ru-RU" b="1" i="1" dirty="0" smtClean="0">
                <a:solidFill>
                  <a:srgbClr val="FF0000"/>
                </a:solidFill>
              </a:rPr>
              <a:t>хороший,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На </a:t>
            </a:r>
            <a:r>
              <a:rPr lang="ru-RU" b="1" i="1" dirty="0">
                <a:solidFill>
                  <a:srgbClr val="FF0000"/>
                </a:solidFill>
              </a:rPr>
              <a:t>других ребят </a:t>
            </a:r>
            <a:r>
              <a:rPr lang="ru-RU" b="1" i="1" dirty="0" smtClean="0">
                <a:solidFill>
                  <a:srgbClr val="FF0000"/>
                </a:solidFill>
              </a:rPr>
              <a:t>совсем,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Вовсе </a:t>
            </a:r>
            <a:r>
              <a:rPr lang="ru-RU" b="1" i="1" dirty="0">
                <a:solidFill>
                  <a:srgbClr val="FF0000"/>
                </a:solidFill>
              </a:rPr>
              <a:t>не </a:t>
            </a:r>
            <a:r>
              <a:rPr lang="ru-RU" b="1" i="1" dirty="0" smtClean="0">
                <a:solidFill>
                  <a:srgbClr val="FF0000"/>
                </a:solidFill>
              </a:rPr>
              <a:t>похожий!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Будь </a:t>
            </a:r>
            <a:r>
              <a:rPr lang="ru-RU" b="1" i="1" dirty="0">
                <a:solidFill>
                  <a:srgbClr val="FF0000"/>
                </a:solidFill>
              </a:rPr>
              <a:t>здоровым, не </a:t>
            </a:r>
            <a:r>
              <a:rPr lang="ru-RU" b="1" i="1" dirty="0" smtClean="0">
                <a:solidFill>
                  <a:srgbClr val="FF0000"/>
                </a:solidFill>
              </a:rPr>
              <a:t>болей,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И </a:t>
            </a:r>
            <a:r>
              <a:rPr lang="ru-RU" b="1" i="1" dirty="0">
                <a:solidFill>
                  <a:srgbClr val="FF0000"/>
                </a:solidFill>
              </a:rPr>
              <a:t>учись </a:t>
            </a:r>
            <a:r>
              <a:rPr lang="ru-RU" b="1" i="1" dirty="0" smtClean="0">
                <a:solidFill>
                  <a:srgbClr val="FF0000"/>
                </a:solidFill>
              </a:rPr>
              <a:t>отлично!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Увлечений </a:t>
            </a:r>
            <a:r>
              <a:rPr lang="ru-RU" b="1" i="1" dirty="0">
                <a:solidFill>
                  <a:srgbClr val="FF0000"/>
                </a:solidFill>
              </a:rPr>
              <a:t>мы </a:t>
            </a:r>
            <a:r>
              <a:rPr lang="ru-RU" b="1" i="1" dirty="0" smtClean="0">
                <a:solidFill>
                  <a:srgbClr val="FF0000"/>
                </a:solidFill>
              </a:rPr>
              <a:t>желаем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Много </a:t>
            </a:r>
            <a:r>
              <a:rPr lang="ru-RU" b="1" i="1" dirty="0">
                <a:solidFill>
                  <a:srgbClr val="FF0000"/>
                </a:solidFill>
              </a:rPr>
              <a:t>в жизни личной!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Ученики\Desktop\Монгуш М А\Работа с классом\мальчики 10б\100DSCIM\PICT46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05138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 23 февраля!!!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4824536" cy="33843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dirty="0" smtClean="0"/>
              <a:t> </a:t>
            </a:r>
            <a:r>
              <a:rPr lang="ru-RU" sz="4400" b="1" i="1" u="sng" dirty="0" smtClean="0">
                <a:solidFill>
                  <a:srgbClr val="7030A0"/>
                </a:solidFill>
              </a:rPr>
              <a:t>Ты </a:t>
            </a:r>
            <a:r>
              <a:rPr lang="ru-RU" sz="4400" b="1" i="1" u="sng" dirty="0">
                <a:solidFill>
                  <a:srgbClr val="7030A0"/>
                </a:solidFill>
              </a:rPr>
              <a:t>будущий Отечества </a:t>
            </a:r>
            <a:r>
              <a:rPr lang="ru-RU" sz="4400" b="1" i="1" u="sng" dirty="0" smtClean="0">
                <a:solidFill>
                  <a:srgbClr val="7030A0"/>
                </a:solidFill>
              </a:rPr>
              <a:t>хранитель,</a:t>
            </a:r>
          </a:p>
          <a:p>
            <a:pPr>
              <a:buNone/>
            </a:pPr>
            <a:r>
              <a:rPr lang="ru-RU" sz="4400" b="1" i="1" u="sng" dirty="0" smtClean="0">
                <a:solidFill>
                  <a:srgbClr val="7030A0"/>
                </a:solidFill>
              </a:rPr>
              <a:t>В </a:t>
            </a:r>
            <a:r>
              <a:rPr lang="ru-RU" sz="4400" b="1" i="1" u="sng" dirty="0">
                <a:solidFill>
                  <a:srgbClr val="7030A0"/>
                </a:solidFill>
              </a:rPr>
              <a:t>твоих руках грядущее </a:t>
            </a:r>
            <a:r>
              <a:rPr lang="ru-RU" sz="4400" b="1" i="1" u="sng" dirty="0" smtClean="0">
                <a:solidFill>
                  <a:srgbClr val="7030A0"/>
                </a:solidFill>
              </a:rPr>
              <a:t>страны.</a:t>
            </a:r>
          </a:p>
          <a:p>
            <a:pPr>
              <a:buNone/>
            </a:pPr>
            <a:r>
              <a:rPr lang="ru-RU" sz="4400" b="1" i="1" u="sng" dirty="0" smtClean="0">
                <a:solidFill>
                  <a:srgbClr val="7030A0"/>
                </a:solidFill>
              </a:rPr>
              <a:t>Почетно </a:t>
            </a:r>
            <a:r>
              <a:rPr lang="ru-RU" sz="4400" b="1" i="1" u="sng" dirty="0">
                <a:solidFill>
                  <a:srgbClr val="7030A0"/>
                </a:solidFill>
              </a:rPr>
              <a:t>звание </a:t>
            </a:r>
            <a:r>
              <a:rPr lang="ru-RU" sz="4400" b="1" i="1" u="sng" dirty="0" smtClean="0">
                <a:solidFill>
                  <a:srgbClr val="7030A0"/>
                </a:solidFill>
              </a:rPr>
              <a:t>защитник-победитель,</a:t>
            </a:r>
          </a:p>
          <a:p>
            <a:pPr>
              <a:buNone/>
            </a:pPr>
            <a:r>
              <a:rPr lang="ru-RU" sz="4400" b="1" i="1" u="sng" dirty="0" smtClean="0">
                <a:solidFill>
                  <a:srgbClr val="7030A0"/>
                </a:solidFill>
              </a:rPr>
              <a:t>Которому </a:t>
            </a:r>
            <a:r>
              <a:rPr lang="ru-RU" sz="4400" b="1" i="1" u="sng" dirty="0">
                <a:solidFill>
                  <a:srgbClr val="7030A0"/>
                </a:solidFill>
              </a:rPr>
              <a:t>мужчины все верны.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Дорогие одноклассники!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C днем защитника Отечества,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Молодой мальчишка - ученик!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Станешь старше - за страну когда-то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Встанешь насмерть, грозен и велик.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Только чтоб врага любого в море,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В воздухе и на земле разбить,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Надо хорошо учиться в школе,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Родину великую любить!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Девчонкам чтобы без опаски жить,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Должны мальчишки в армии служить! 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Куулар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енис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Дорогой наш </a:t>
            </a:r>
            <a:r>
              <a:rPr lang="ru-RU" b="1" i="1" dirty="0" smtClean="0">
                <a:solidFill>
                  <a:srgbClr val="FF0000"/>
                </a:solidFill>
              </a:rPr>
              <a:t>одноклассник,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Поздравляем </a:t>
            </a:r>
            <a:r>
              <a:rPr lang="ru-RU" b="1" i="1" dirty="0">
                <a:solidFill>
                  <a:srgbClr val="FF0000"/>
                </a:solidFill>
              </a:rPr>
              <a:t>мы </a:t>
            </a:r>
            <a:r>
              <a:rPr lang="ru-RU" b="1" i="1" dirty="0" smtClean="0">
                <a:solidFill>
                  <a:srgbClr val="FF0000"/>
                </a:solidFill>
              </a:rPr>
              <a:t>тебя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</a:t>
            </a:r>
            <a:r>
              <a:rPr lang="ru-RU" b="1" i="1" dirty="0">
                <a:solidFill>
                  <a:srgbClr val="FF0000"/>
                </a:solidFill>
              </a:rPr>
              <a:t>этот превосходный праздник </a:t>
            </a:r>
            <a:r>
              <a:rPr lang="ru-RU" b="1" i="1" dirty="0" smtClean="0">
                <a:solidFill>
                  <a:srgbClr val="FF0000"/>
                </a:solidFill>
              </a:rPr>
              <a:t>–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Двадцать </a:t>
            </a:r>
            <a:r>
              <a:rPr lang="ru-RU" b="1" i="1" dirty="0">
                <a:solidFill>
                  <a:srgbClr val="FF0000"/>
                </a:solidFill>
              </a:rPr>
              <a:t>третье февраля!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Ученики\Desktop\Монгуш М А\Работа с классом\мальчики 10б\100DSCIM\PICT4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548" y="1916832"/>
            <a:ext cx="298505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Ондар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Алаш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Пусть </a:t>
            </a:r>
            <a:r>
              <a:rPr lang="ru-RU" b="1" i="1" dirty="0">
                <a:solidFill>
                  <a:srgbClr val="FF0000"/>
                </a:solidFill>
              </a:rPr>
              <a:t>везет тебе, </a:t>
            </a:r>
            <a:r>
              <a:rPr lang="ru-RU" b="1" i="1" dirty="0" smtClean="0">
                <a:solidFill>
                  <a:srgbClr val="FF0000"/>
                </a:solidFill>
              </a:rPr>
              <a:t>дружище!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</a:t>
            </a:r>
            <a:r>
              <a:rPr lang="ru-RU" b="1" i="1" dirty="0">
                <a:solidFill>
                  <a:srgbClr val="FF0000"/>
                </a:solidFill>
              </a:rPr>
              <a:t>жизни будет радость </a:t>
            </a:r>
            <a:r>
              <a:rPr lang="ru-RU" b="1" i="1" dirty="0" smtClean="0">
                <a:solidFill>
                  <a:srgbClr val="FF0000"/>
                </a:solidFill>
              </a:rPr>
              <a:t>пусть,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Чтоб </a:t>
            </a:r>
            <a:r>
              <a:rPr lang="ru-RU" b="1" i="1" dirty="0">
                <a:solidFill>
                  <a:srgbClr val="FF0000"/>
                </a:solidFill>
              </a:rPr>
              <a:t>нашел ты все, что </a:t>
            </a:r>
            <a:r>
              <a:rPr lang="ru-RU" b="1" i="1" dirty="0" smtClean="0">
                <a:solidFill>
                  <a:srgbClr val="FF0000"/>
                </a:solidFill>
              </a:rPr>
              <a:t>ищешь,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Потерял </a:t>
            </a:r>
            <a:r>
              <a:rPr lang="ru-RU" b="1" i="1" dirty="0">
                <a:solidFill>
                  <a:srgbClr val="FF0000"/>
                </a:solidFill>
              </a:rPr>
              <a:t>тоску и грусть!</a:t>
            </a:r>
          </a:p>
        </p:txBody>
      </p:sp>
      <p:pic>
        <p:nvPicPr>
          <p:cNvPr id="2050" name="Picture 2" descr="C:\Users\Ученики\Desktop\Монгуш М А\Работа с классом\мальчики 10б\100DSCIM\PICT46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26643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Ооржак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Айдаш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Для нас ты друг и </a:t>
            </a:r>
            <a:r>
              <a:rPr lang="ru-RU" b="1" i="1" dirty="0" smtClean="0">
                <a:solidFill>
                  <a:srgbClr val="FF0000"/>
                </a:solidFill>
              </a:rPr>
              <a:t>одноклассник,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России </a:t>
            </a:r>
            <a:r>
              <a:rPr lang="ru-RU" b="1" i="1" dirty="0">
                <a:solidFill>
                  <a:srgbClr val="FF0000"/>
                </a:solidFill>
              </a:rPr>
              <a:t>будущий защитник, </a:t>
            </a:r>
            <a:r>
              <a:rPr lang="ru-RU" b="1" i="1" dirty="0" smtClean="0">
                <a:solidFill>
                  <a:srgbClr val="FF0000"/>
                </a:solidFill>
              </a:rPr>
              <a:t>старшеклассник,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На </a:t>
            </a:r>
            <a:r>
              <a:rPr lang="ru-RU" b="1" i="1" dirty="0">
                <a:solidFill>
                  <a:srgbClr val="FF0000"/>
                </a:solidFill>
              </a:rPr>
              <a:t>календаре сегодня 23 </a:t>
            </a:r>
            <a:r>
              <a:rPr lang="ru-RU" b="1" i="1" dirty="0" smtClean="0">
                <a:solidFill>
                  <a:srgbClr val="FF0000"/>
                </a:solidFill>
              </a:rPr>
              <a:t>февраля,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Мы </a:t>
            </a:r>
            <a:r>
              <a:rPr lang="ru-RU" b="1" i="1" dirty="0">
                <a:solidFill>
                  <a:srgbClr val="FF0000"/>
                </a:solidFill>
              </a:rPr>
              <a:t>поздравляем с праздником тебя!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Ученики\Desktop\Монгуш М А\Работа с классом\мальчики 10б\100DSCIM\PICT46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2993315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Кужугет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Оттук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Желаем, чтоб сопутствовало </a:t>
            </a:r>
            <a:r>
              <a:rPr lang="ru-RU" b="1" i="1" dirty="0" smtClean="0">
                <a:solidFill>
                  <a:srgbClr val="FF0000"/>
                </a:solidFill>
              </a:rPr>
              <a:t>счастье,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Везенье </a:t>
            </a:r>
            <a:r>
              <a:rPr lang="ru-RU" b="1" i="1" dirty="0">
                <a:solidFill>
                  <a:srgbClr val="FF0000"/>
                </a:solidFill>
              </a:rPr>
              <a:t>и удача, и чтоб не было </a:t>
            </a:r>
            <a:r>
              <a:rPr lang="ru-RU" b="1" i="1" dirty="0" smtClean="0">
                <a:solidFill>
                  <a:srgbClr val="FF0000"/>
                </a:solidFill>
              </a:rPr>
              <a:t>ненастья,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Чтоб </a:t>
            </a:r>
            <a:r>
              <a:rPr lang="ru-RU" b="1" i="1" dirty="0">
                <a:solidFill>
                  <a:srgbClr val="FF0000"/>
                </a:solidFill>
              </a:rPr>
              <a:t>для родителей ты гордостью лишь </a:t>
            </a:r>
            <a:r>
              <a:rPr lang="ru-RU" b="1" i="1" dirty="0" smtClean="0">
                <a:solidFill>
                  <a:srgbClr val="FF0000"/>
                </a:solidFill>
              </a:rPr>
              <a:t>был,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 </a:t>
            </a:r>
            <a:r>
              <a:rPr lang="ru-RU" b="1" i="1" dirty="0">
                <a:solidFill>
                  <a:srgbClr val="FF0000"/>
                </a:solidFill>
              </a:rPr>
              <a:t>нашей дружбе никогда не позабыл.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Ученики\Desktop\Монгуш М А\Работа с классом\мальчики 10б\100DSCIM\PICT46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20888"/>
            <a:ext cx="265808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Чамзы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Долаан-оол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В этот славный день нет места </a:t>
            </a:r>
            <a:r>
              <a:rPr lang="ru-RU" b="1" i="1" dirty="0" smtClean="0">
                <a:solidFill>
                  <a:srgbClr val="FF0000"/>
                </a:solidFill>
              </a:rPr>
              <a:t>фальши;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Думаем</a:t>
            </a:r>
            <a:r>
              <a:rPr lang="ru-RU" b="1" i="1" dirty="0">
                <a:solidFill>
                  <a:srgbClr val="FF0000"/>
                </a:solidFill>
              </a:rPr>
              <a:t>, все поняли </a:t>
            </a:r>
            <a:r>
              <a:rPr lang="ru-RU" b="1" i="1" dirty="0" smtClean="0">
                <a:solidFill>
                  <a:srgbClr val="FF0000"/>
                </a:solidFill>
              </a:rPr>
              <a:t>уже: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Даже </a:t>
            </a:r>
            <a:r>
              <a:rPr lang="ru-RU" b="1" i="1" dirty="0">
                <a:solidFill>
                  <a:srgbClr val="FF0000"/>
                </a:solidFill>
              </a:rPr>
              <a:t>если по годам ты </a:t>
            </a:r>
            <a:r>
              <a:rPr lang="ru-RU" b="1" i="1" dirty="0" smtClean="0">
                <a:solidFill>
                  <a:srgbClr val="FF0000"/>
                </a:solidFill>
              </a:rPr>
              <a:t>мальчик,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Ты </a:t>
            </a:r>
            <a:r>
              <a:rPr lang="ru-RU" b="1" i="1" dirty="0">
                <a:solidFill>
                  <a:srgbClr val="FF0000"/>
                </a:solidFill>
              </a:rPr>
              <a:t>– мужчина (ну, хотя б в душе</a:t>
            </a:r>
            <a:r>
              <a:rPr lang="ru-RU" b="1" i="1" dirty="0" smtClean="0">
                <a:solidFill>
                  <a:srgbClr val="FF0000"/>
                </a:solidFill>
              </a:rPr>
              <a:t>),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И </a:t>
            </a:r>
            <a:r>
              <a:rPr lang="ru-RU" b="1" i="1" dirty="0">
                <a:solidFill>
                  <a:srgbClr val="FF0000"/>
                </a:solidFill>
              </a:rPr>
              <a:t>обязан послужить </a:t>
            </a:r>
            <a:r>
              <a:rPr lang="ru-RU" b="1" i="1" dirty="0" smtClean="0">
                <a:solidFill>
                  <a:srgbClr val="FF0000"/>
                </a:solidFill>
              </a:rPr>
              <a:t>Отчизне;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Так </a:t>
            </a:r>
            <a:r>
              <a:rPr lang="ru-RU" b="1" i="1" dirty="0">
                <a:solidFill>
                  <a:srgbClr val="FF0000"/>
                </a:solidFill>
              </a:rPr>
              <a:t>что, дорогой наш </a:t>
            </a:r>
            <a:r>
              <a:rPr lang="ru-RU" b="1" i="1" dirty="0" smtClean="0">
                <a:solidFill>
                  <a:srgbClr val="FF0000"/>
                </a:solidFill>
              </a:rPr>
              <a:t>одноклассник,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</a:t>
            </a:r>
            <a:r>
              <a:rPr lang="ru-RU" b="1" i="1" dirty="0">
                <a:solidFill>
                  <a:srgbClr val="FF0000"/>
                </a:solidFill>
              </a:rPr>
              <a:t>трудных буднях беспокойной </a:t>
            </a:r>
            <a:r>
              <a:rPr lang="ru-RU" b="1" i="1" dirty="0" smtClean="0">
                <a:solidFill>
                  <a:srgbClr val="FF0000"/>
                </a:solidFill>
              </a:rPr>
              <a:t>жизни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Будь </a:t>
            </a:r>
            <a:r>
              <a:rPr lang="ru-RU" b="1" i="1" dirty="0">
                <a:solidFill>
                  <a:srgbClr val="FF0000"/>
                </a:solidFill>
              </a:rPr>
              <a:t>ты нашей Родине верен всегда!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Ученики\Desktop\Монгуш М А\Работа с классом\мальчики 10б\100DSCIM\PICT4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504" y="1916832"/>
            <a:ext cx="35460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Сарыглар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Байыр-Белек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Пусть до этой славной </a:t>
            </a:r>
            <a:r>
              <a:rPr lang="ru-RU" b="1" i="1" dirty="0" smtClean="0">
                <a:solidFill>
                  <a:srgbClr val="FF0000"/>
                </a:solidFill>
              </a:rPr>
              <a:t>даты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Через </a:t>
            </a:r>
            <a:r>
              <a:rPr lang="ru-RU" b="1" i="1" dirty="0">
                <a:solidFill>
                  <a:srgbClr val="FF0000"/>
                </a:solidFill>
              </a:rPr>
              <a:t>правое </a:t>
            </a:r>
            <a:r>
              <a:rPr lang="ru-RU" b="1" i="1" dirty="0" smtClean="0">
                <a:solidFill>
                  <a:srgbClr val="FF0000"/>
                </a:solidFill>
              </a:rPr>
              <a:t>плечо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Не </a:t>
            </a:r>
            <a:r>
              <a:rPr lang="ru-RU" b="1" i="1" dirty="0">
                <a:solidFill>
                  <a:srgbClr val="FF0000"/>
                </a:solidFill>
              </a:rPr>
              <a:t>таскал ты </a:t>
            </a:r>
            <a:r>
              <a:rPr lang="ru-RU" b="1" i="1" dirty="0" smtClean="0">
                <a:solidFill>
                  <a:srgbClr val="FF0000"/>
                </a:solidFill>
              </a:rPr>
              <a:t>автомата,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Одноклассник</a:t>
            </a:r>
            <a:r>
              <a:rPr lang="ru-RU" b="1" i="1" dirty="0">
                <a:solidFill>
                  <a:srgbClr val="FF0000"/>
                </a:solidFill>
              </a:rPr>
              <a:t>, ну и что?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Бог </a:t>
            </a:r>
            <a:r>
              <a:rPr lang="ru-RU" b="1" i="1" dirty="0">
                <a:solidFill>
                  <a:srgbClr val="FF0000"/>
                </a:solidFill>
              </a:rPr>
              <a:t>разбил людей по </a:t>
            </a:r>
            <a:r>
              <a:rPr lang="ru-RU" b="1" i="1" dirty="0" smtClean="0">
                <a:solidFill>
                  <a:srgbClr val="FF0000"/>
                </a:solidFill>
              </a:rPr>
              <a:t>паре,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Вам </a:t>
            </a:r>
            <a:r>
              <a:rPr lang="ru-RU" b="1" i="1" dirty="0">
                <a:solidFill>
                  <a:srgbClr val="FF0000"/>
                </a:solidFill>
              </a:rPr>
              <a:t>назначено </a:t>
            </a:r>
            <a:r>
              <a:rPr lang="ru-RU" b="1" i="1" dirty="0" smtClean="0">
                <a:solidFill>
                  <a:srgbClr val="FF0000"/>
                </a:solidFill>
              </a:rPr>
              <a:t>судьбой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Быть </a:t>
            </a:r>
            <a:r>
              <a:rPr lang="ru-RU" b="1" i="1" dirty="0">
                <a:solidFill>
                  <a:srgbClr val="FF0000"/>
                </a:solidFill>
              </a:rPr>
              <a:t>бойцом, и даже «</a:t>
            </a:r>
            <a:r>
              <a:rPr lang="ru-RU" b="1" i="1" dirty="0" smtClean="0">
                <a:solidFill>
                  <a:srgbClr val="FF0000"/>
                </a:solidFill>
              </a:rPr>
              <a:t>парень»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По-английски </a:t>
            </a:r>
            <a:r>
              <a:rPr lang="ru-RU" b="1" i="1" dirty="0">
                <a:solidFill>
                  <a:srgbClr val="FF0000"/>
                </a:solidFill>
              </a:rPr>
              <a:t>будет «бой».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Ученики\Desktop\Монгуш М А\Работа с классом\мальчики 10б\100DSCIM\PICT46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23953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Юшков Максим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Мы знаем, ты считаешь себя </a:t>
            </a:r>
            <a:r>
              <a:rPr lang="ru-RU" b="1" i="1" dirty="0" smtClean="0">
                <a:solidFill>
                  <a:srgbClr val="FF0000"/>
                </a:solidFill>
              </a:rPr>
              <a:t>взрослым,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Но </a:t>
            </a:r>
            <a:r>
              <a:rPr lang="ru-RU" b="1" i="1" dirty="0">
                <a:solidFill>
                  <a:srgbClr val="FF0000"/>
                </a:solidFill>
              </a:rPr>
              <a:t>все ж, на самом деле, еще </a:t>
            </a:r>
            <a:r>
              <a:rPr lang="ru-RU" b="1" i="1" dirty="0" smtClean="0">
                <a:solidFill>
                  <a:srgbClr val="FF0000"/>
                </a:solidFill>
              </a:rPr>
              <a:t>мал.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Быть </a:t>
            </a:r>
            <a:r>
              <a:rPr lang="ru-RU" b="1" i="1" dirty="0">
                <a:solidFill>
                  <a:srgbClr val="FF0000"/>
                </a:solidFill>
              </a:rPr>
              <a:t>взрослым, мы скажем тебе, </a:t>
            </a:r>
            <a:r>
              <a:rPr lang="ru-RU" b="1" i="1" dirty="0" smtClean="0">
                <a:solidFill>
                  <a:srgbClr val="FF0000"/>
                </a:solidFill>
              </a:rPr>
              <a:t>непросто.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Хотим</a:t>
            </a:r>
            <a:r>
              <a:rPr lang="ru-RU" b="1" i="1" dirty="0">
                <a:solidFill>
                  <a:srgbClr val="FF0000"/>
                </a:solidFill>
              </a:rPr>
              <a:t>, чтоб это ты сегодня понимал.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Ученики\Desktop\Монгуш М А\Работа с классом\мальчики 10б\100DSCIM\PICT4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20218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329</Words>
  <Application>Microsoft Office PowerPoint</Application>
  <PresentationFormat>Экран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Будущим защитникам Отечества</vt:lpstr>
      <vt:lpstr>.   C днем защитника Отечества, Молодой мальчишка - ученик! Станешь старше - за страну когда-то Встанешь насмерть, грозен и велик. Только чтоб врага любого в море, В воздухе и на земле разбить, Надо хорошо учиться в школе, Родину великую любить! Девчонкам чтобы без опаски жить, Должны мальчишки в армии служить!   </vt:lpstr>
      <vt:lpstr>Куулар Денис</vt:lpstr>
      <vt:lpstr>Ондар Алаш</vt:lpstr>
      <vt:lpstr>Ооржак Айдаш</vt:lpstr>
      <vt:lpstr>Кужугет Оттук</vt:lpstr>
      <vt:lpstr>Чамзы Долаан-оол</vt:lpstr>
      <vt:lpstr>Сарыглар Байыр-Белек</vt:lpstr>
      <vt:lpstr>Юшков Максим</vt:lpstr>
      <vt:lpstr>Саая Алаш</vt:lpstr>
      <vt:lpstr>Удувас-оол Арандол</vt:lpstr>
      <vt:lpstr>С 23 февраля!!!</vt:lpstr>
    </vt:vector>
  </TitlesOfParts>
  <Company>МОУ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Будущим защитникам Отечества</dc:title>
  <dc:creator>Ученики</dc:creator>
  <cp:lastModifiedBy>Ученик</cp:lastModifiedBy>
  <cp:revision>8</cp:revision>
  <dcterms:created xsi:type="dcterms:W3CDTF">2015-05-25T03:31:25Z</dcterms:created>
  <dcterms:modified xsi:type="dcterms:W3CDTF">2016-02-09T15:41:06Z</dcterms:modified>
</cp:coreProperties>
</file>