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74" r:id="rId16"/>
    <p:sldId id="275" r:id="rId17"/>
    <p:sldId id="263" r:id="rId18"/>
    <p:sldId id="276" r:id="rId19"/>
    <p:sldId id="277" r:id="rId20"/>
    <p:sldId id="278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96214"/>
            <a:ext cx="8915399" cy="6375041"/>
          </a:xfrm>
        </p:spPr>
        <p:txBody>
          <a:bodyPr/>
          <a:lstStyle/>
          <a:p>
            <a:pPr algn="ctr"/>
            <a:r>
              <a:rPr lang="ru-RU" sz="6000" dirty="0"/>
              <a:t>Дидактические игры по патриотическому воспитанию для детей старшего дошкольного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5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624110"/>
            <a:ext cx="8753361" cy="528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0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624110"/>
            <a:ext cx="8701847" cy="5177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1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11.proshkolu.ru/content/media/pic/std/5000000/4364000/4363370-04dcf172659284b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5" y="624110"/>
            <a:ext cx="8911687" cy="51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3183"/>
            <a:ext cx="8915400" cy="6336406"/>
          </a:xfrm>
        </p:spPr>
        <p:txBody>
          <a:bodyPr/>
          <a:lstStyle/>
          <a:p>
            <a:r>
              <a:rPr lang="ru-RU" b="1" i="1" dirty="0"/>
              <a:t>Дидактическая игра "Собери флаг"</a:t>
            </a:r>
            <a:endParaRPr lang="ru-RU" dirty="0"/>
          </a:p>
          <a:p>
            <a:r>
              <a:rPr lang="ru-RU" dirty="0"/>
              <a:t>Цель: дать представление о символике родного </a:t>
            </a:r>
            <a:r>
              <a:rPr lang="ru-RU" dirty="0" smtClean="0"/>
              <a:t>города, страны и республики.</a:t>
            </a:r>
            <a:endParaRPr lang="ru-RU" dirty="0"/>
          </a:p>
          <a:p>
            <a:r>
              <a:rPr lang="ru-RU" dirty="0"/>
              <a:t>Программное содержание:</a:t>
            </a:r>
          </a:p>
          <a:p>
            <a:pPr marL="0" indent="0">
              <a:buNone/>
            </a:pPr>
            <a:r>
              <a:rPr lang="ru-RU" dirty="0" smtClean="0"/>
              <a:t>     - </a:t>
            </a:r>
            <a:r>
              <a:rPr lang="ru-RU" dirty="0"/>
              <a:t>п</a:t>
            </a:r>
            <a:r>
              <a:rPr lang="ru-RU" dirty="0" smtClean="0"/>
              <a:t>ознакомить </a:t>
            </a:r>
            <a:r>
              <a:rPr lang="ru-RU" dirty="0"/>
              <a:t>с флагами </a:t>
            </a:r>
            <a:r>
              <a:rPr lang="ru-RU" dirty="0" smtClean="0"/>
              <a:t>России, Чувашии, </a:t>
            </a:r>
            <a:r>
              <a:rPr lang="ru-RU" dirty="0"/>
              <a:t>и города </a:t>
            </a:r>
            <a:r>
              <a:rPr lang="ru-RU" dirty="0" smtClean="0"/>
              <a:t>Новочебоксарска;</a:t>
            </a:r>
            <a:endParaRPr lang="ru-RU" dirty="0"/>
          </a:p>
          <a:p>
            <a:r>
              <a:rPr lang="ru-RU" dirty="0"/>
              <a:t>- развивать зрительное внимание, память, мышление;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Ход игры: Рассмотреть флаг России, Чувашии и города Новочебоксарска, рассказать о символике. Предложить собрать разрезанный флаг по образцу</a:t>
            </a:r>
          </a:p>
        </p:txBody>
      </p:sp>
    </p:spTree>
    <p:extLst>
      <p:ext uri="{BB962C8B-B14F-4D97-AF65-F5344CB8AC3E}">
        <p14:creationId xmlns:p14="http://schemas.microsoft.com/office/powerpoint/2010/main" val="339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.znate.ru/pars_docs/refs/141/140572/140572_html_576a2cb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5" y="721217"/>
            <a:ext cx="8911687" cy="52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0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newsobzor.ru/upload/articles_/05e6f655c4ab3128c99728587fba9eab/image_000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6" y="624110"/>
            <a:ext cx="9113970" cy="59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9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pandia.ru/text/78/256/images/image003_1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26" y="624110"/>
            <a:ext cx="8911686" cy="585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4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7425"/>
            <a:ext cx="8915400" cy="6323527"/>
          </a:xfrm>
        </p:spPr>
        <p:txBody>
          <a:bodyPr/>
          <a:lstStyle/>
          <a:p>
            <a:r>
              <a:rPr lang="ru-RU" b="1" i="1" dirty="0"/>
              <a:t>Дидактическая игра "Геральдика"</a:t>
            </a:r>
            <a:endParaRPr lang="ru-RU" dirty="0"/>
          </a:p>
          <a:p>
            <a:r>
              <a:rPr lang="ru-RU" dirty="0"/>
              <a:t>Цель: дать представление о символике родного </a:t>
            </a:r>
            <a:r>
              <a:rPr lang="ru-RU" dirty="0" smtClean="0"/>
              <a:t>города, края и страны.</a:t>
            </a:r>
            <a:endParaRPr lang="ru-RU" dirty="0"/>
          </a:p>
          <a:p>
            <a:r>
              <a:rPr lang="ru-RU" dirty="0"/>
              <a:t>Программное содержание:	</a:t>
            </a:r>
          </a:p>
          <a:p>
            <a:r>
              <a:rPr lang="ru-RU" dirty="0"/>
              <a:t>- познакомить детей старшего дошкольного возраста с геральдикой, как наукой о </a:t>
            </a:r>
            <a:r>
              <a:rPr lang="ru-RU" dirty="0" smtClean="0"/>
              <a:t>гербах;.</a:t>
            </a:r>
            <a:endParaRPr lang="ru-RU" dirty="0"/>
          </a:p>
          <a:p>
            <a:r>
              <a:rPr lang="ru-RU" dirty="0"/>
              <a:t>- познакомить с гербами Российской Федерации, Чувашской Республики и города </a:t>
            </a:r>
            <a:r>
              <a:rPr lang="ru-RU" dirty="0" smtClean="0"/>
              <a:t>Новочебоксарска;</a:t>
            </a:r>
            <a:endParaRPr lang="ru-RU" dirty="0"/>
          </a:p>
          <a:p>
            <a:r>
              <a:rPr lang="ru-RU" dirty="0"/>
              <a:t>- развивать зрительное внимание, память, мышление;</a:t>
            </a:r>
          </a:p>
          <a:p>
            <a:r>
              <a:rPr lang="ru-RU" dirty="0"/>
              <a:t>- воспитывать любовь к своему </a:t>
            </a:r>
            <a:r>
              <a:rPr lang="ru-RU" dirty="0" smtClean="0"/>
              <a:t>городу.</a:t>
            </a:r>
            <a:endParaRPr lang="ru-RU" dirty="0"/>
          </a:p>
          <a:p>
            <a:r>
              <a:rPr lang="ru-RU" dirty="0"/>
              <a:t>Ход игры: Рассмотреть герб Российской Федерации, Чувашской Республики и города Новочебоксарска. Рассказать о символике. Предложить подобрать герб к нужному флагу.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8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518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newsobzor.ru/upload/articles_/05e6f655c4ab3128c99728587fba9eab/image_000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2" y="624109"/>
            <a:ext cx="4077036" cy="25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://xn----jtbhuq7f.xn--p1ai/upload/images/gerb1_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1" y="3297238"/>
            <a:ext cx="394824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1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213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5" y="3490175"/>
            <a:ext cx="3618963" cy="2962140"/>
          </a:xfrm>
          <a:prstGeom prst="rect">
            <a:avLst/>
          </a:prstGeom>
        </p:spPr>
      </p:pic>
      <p:pic>
        <p:nvPicPr>
          <p:cNvPr id="4" name="Рисунок 3" descr="http://lib.znate.ru/pars_docs/refs/141/140572/140572_html_576a2cb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485" y="734097"/>
            <a:ext cx="3966692" cy="25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8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34851"/>
            <a:ext cx="8915400" cy="6194738"/>
          </a:xfrm>
        </p:spPr>
        <p:txBody>
          <a:bodyPr/>
          <a:lstStyle/>
          <a:p>
            <a:r>
              <a:rPr lang="ru-RU" b="1" i="1" dirty="0"/>
              <a:t>Дидактическая игра "Гости города"</a:t>
            </a:r>
            <a:endParaRPr lang="ru-RU" dirty="0"/>
          </a:p>
          <a:p>
            <a:r>
              <a:rPr lang="ru-RU" dirty="0"/>
              <a:t>Цель: воспитывать интерес к жизни родного города и страны.</a:t>
            </a:r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патриотические чувства, интерес к своей Родине, городу, краю;</a:t>
            </a:r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- закреплять знание достопримечательностей города, памятников;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В комплект игры входят: карточки с видами города Новочебоксарска пронумерованные, кубик с </a:t>
            </a:r>
            <a:r>
              <a:rPr lang="ru-RU" dirty="0" smtClean="0"/>
              <a:t>цифрами.</a:t>
            </a:r>
            <a:endParaRPr lang="ru-RU" dirty="0"/>
          </a:p>
          <a:p>
            <a:r>
              <a:rPr lang="ru-RU" dirty="0"/>
              <a:t>Ход игры: Педагог предлагает считалкой выбрать экскурсовода по городу. Ребёнок-экскурсовод бросает кубик, выпавшее число на кубике ищет на открытке. Задача ребёнка - рассказать о том месте, которое изображено на карточке, как можно интереснее, </a:t>
            </a:r>
            <a:r>
              <a:rPr lang="ru-RU" dirty="0" smtClean="0"/>
              <a:t>доступнее.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4" y="624110"/>
            <a:ext cx="5009880" cy="2621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750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http://100-bal.ru/pars_docs/refs/115/114481/114481_html_1991bb6b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454" y="3509492"/>
            <a:ext cx="5177307" cy="33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60607"/>
            <a:ext cx="8915400" cy="6233375"/>
          </a:xfrm>
        </p:spPr>
        <p:txBody>
          <a:bodyPr>
            <a:normAutofit/>
          </a:bodyPr>
          <a:lstStyle/>
          <a:p>
            <a:r>
              <a:rPr lang="ru-RU" b="1" i="1" dirty="0"/>
              <a:t>Дидактическая </a:t>
            </a:r>
            <a:r>
              <a:rPr lang="ru-RU" b="1" i="1" dirty="0" smtClean="0"/>
              <a:t>игра </a:t>
            </a:r>
            <a:r>
              <a:rPr lang="ru-RU" b="1" i="1" dirty="0"/>
              <a:t>«Назови улицы»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Цель</a:t>
            </a:r>
            <a:r>
              <a:rPr lang="ru-RU" dirty="0"/>
              <a:t>: воспитывать интерес к жизни родного города.</a:t>
            </a:r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патриотические чувства, интерес к своей Родине, городу, краю;</a:t>
            </a:r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- закрепить знания об улицах города;</a:t>
            </a:r>
          </a:p>
          <a:p>
            <a:r>
              <a:rPr lang="ru-RU" dirty="0"/>
              <a:t>- воспитывать любовь к своему городу.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Ход игры</a:t>
            </a:r>
            <a:r>
              <a:rPr lang="ru-RU" dirty="0"/>
              <a:t>: Предложить детям назвать улицы города Новочебоксарска. (За каждый ответ дается 1 фишка. Кто больше наберет фишек тот и выиграл).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6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9245"/>
            <a:ext cx="8915400" cy="5511977"/>
          </a:xfrm>
        </p:spPr>
        <p:txBody>
          <a:bodyPr>
            <a:normAutofit/>
          </a:bodyPr>
          <a:lstStyle/>
          <a:p>
            <a:pPr algn="ctr"/>
            <a:endParaRPr lang="ru-RU" sz="8000" dirty="0" smtClean="0"/>
          </a:p>
          <a:p>
            <a:pPr algn="ctr"/>
            <a:r>
              <a:rPr lang="ru-RU" sz="8000" smtClean="0"/>
              <a:t>Спасибо </a:t>
            </a:r>
          </a:p>
          <a:p>
            <a:pPr algn="ctr"/>
            <a:r>
              <a:rPr lang="ru-RU" sz="8000" smtClean="0"/>
              <a:t>за </a:t>
            </a:r>
            <a:r>
              <a:rPr lang="ru-RU" sz="8000" dirty="0" smtClean="0"/>
              <a:t>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39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199571" cy="21706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m.pg21.ru/userfiles/picitem/img-20141118164037-3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960" y="3245475"/>
            <a:ext cx="7598536" cy="2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.cheb.ru/foto/foto.cheb.ru-11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960" y="624109"/>
            <a:ext cx="7598535" cy="217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2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841" y="624109"/>
            <a:ext cx="7246143" cy="2492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afisha.cheb.ru/pics/big/1371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841" y="3451538"/>
            <a:ext cx="7246143" cy="29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v.cap.ru/UserFiles/news/20131010/Original/1_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841" y="624109"/>
            <a:ext cx="7246143" cy="24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44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etm.org/uploadedFiles/photoalbums/images/big/Cheboksarskaya%20GES%20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079" y="624108"/>
            <a:ext cx="8748533" cy="244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://foto.cheb.ru/foto/foto.cheb.ru-2748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080" y="3206572"/>
            <a:ext cx="8847786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4699"/>
            <a:ext cx="8915400" cy="6387921"/>
          </a:xfrm>
        </p:spPr>
        <p:txBody>
          <a:bodyPr/>
          <a:lstStyle/>
          <a:p>
            <a:r>
              <a:rPr lang="ru-RU" b="1" i="1" dirty="0"/>
              <a:t>Дидактическая игра </a:t>
            </a:r>
            <a:r>
              <a:rPr lang="ru-RU" b="1" i="1" dirty="0" smtClean="0"/>
              <a:t>«</a:t>
            </a:r>
            <a:r>
              <a:rPr lang="ru-RU" b="1" i="1" dirty="0" smtClean="0"/>
              <a:t>Достопримечательности города</a:t>
            </a:r>
            <a:r>
              <a:rPr lang="ru-RU" b="1" i="1" dirty="0" smtClean="0"/>
              <a:t> </a:t>
            </a:r>
            <a:r>
              <a:rPr lang="ru-RU" b="1" i="1" dirty="0"/>
              <a:t>"</a:t>
            </a:r>
            <a:endParaRPr lang="ru-RU" dirty="0"/>
          </a:p>
          <a:p>
            <a:r>
              <a:rPr lang="ru-RU" dirty="0"/>
              <a:t>Цель: воспитывать интерес к жизни родного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/>
              <a:t>Программное содержание:</a:t>
            </a:r>
          </a:p>
          <a:p>
            <a:r>
              <a:rPr lang="ru-RU" dirty="0"/>
              <a:t>- воспитывать любовь к своему городу, закреплять знание достопримечательностей, памятников, умение ориентироваться в городе.</a:t>
            </a:r>
          </a:p>
          <a:p>
            <a:r>
              <a:rPr lang="ru-RU" dirty="0"/>
              <a:t>- воспитывать патриотические чувства, уважение к прошлому, интерес к истории </a:t>
            </a:r>
            <a:r>
              <a:rPr lang="ru-RU" dirty="0" smtClean="0"/>
              <a:t>своего города;</a:t>
            </a:r>
            <a:endParaRPr lang="ru-RU" dirty="0"/>
          </a:p>
          <a:p>
            <a:r>
              <a:rPr lang="ru-RU" dirty="0"/>
              <a:t>- развивать связную монологическую речь и диалогическую речь;</a:t>
            </a:r>
          </a:p>
          <a:p>
            <a:r>
              <a:rPr lang="ru-RU" dirty="0"/>
              <a:t>- развивать память, мышление;</a:t>
            </a:r>
          </a:p>
          <a:p>
            <a:r>
              <a:rPr lang="ru-RU" dirty="0"/>
              <a:t>В комплект игры входят: </a:t>
            </a:r>
            <a:r>
              <a:rPr lang="ru-RU" dirty="0" smtClean="0"/>
              <a:t> открытки с изображениями памятников.</a:t>
            </a:r>
            <a:endParaRPr lang="ru-RU" dirty="0"/>
          </a:p>
          <a:p>
            <a:r>
              <a:rPr lang="ru-RU" dirty="0"/>
              <a:t>Ход игры</a:t>
            </a:r>
            <a:r>
              <a:rPr lang="ru-RU" dirty="0" smtClean="0"/>
              <a:t>: Педагог </a:t>
            </a:r>
            <a:r>
              <a:rPr lang="ru-RU" dirty="0"/>
              <a:t>предлагает считалкой выбрать </a:t>
            </a:r>
            <a:r>
              <a:rPr lang="ru-RU" dirty="0" smtClean="0"/>
              <a:t>водящего. Он </a:t>
            </a:r>
            <a:r>
              <a:rPr lang="ru-RU" dirty="0"/>
              <a:t>бросает кубик, выпавшее число на кубике ищет на открытке. Задача ребёнка - рассказать о том месте, которое изображено на карточке, как можно интереснее, доступнее.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4668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90928"/>
            <a:ext cx="8915400" cy="3245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oto_cheb_ru_09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687" y="624109"/>
            <a:ext cx="8203843" cy="571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1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4" y="624110"/>
            <a:ext cx="8911687" cy="623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0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oto_cheb_ru_09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4562" y="624110"/>
            <a:ext cx="8590209" cy="539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9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</TotalTime>
  <Words>352</Words>
  <Application>Microsoft Office PowerPoint</Application>
  <PresentationFormat>Широкоэкранный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2016-01-18T12:16:07Z</dcterms:created>
  <dcterms:modified xsi:type="dcterms:W3CDTF">2016-01-29T09:47:05Z</dcterms:modified>
</cp:coreProperties>
</file>