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660"/>
  </p:normalViewPr>
  <p:slideViewPr>
    <p:cSldViewPr>
      <p:cViewPr varScale="1">
        <p:scale>
          <a:sx n="45" d="100"/>
          <a:sy n="4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00F91D-91E6-47E9-A284-D659BF7F78A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176F2-1178-4B02-88DF-240136278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39541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Презентация </a:t>
            </a:r>
            <a:r>
              <a:rPr lang="ru-RU" dirty="0" err="1" smtClean="0">
                <a:solidFill>
                  <a:srgbClr val="002060"/>
                </a:solidFill>
              </a:rPr>
              <a:t>Старченко</a:t>
            </a:r>
            <a:r>
              <a:rPr lang="ru-RU" dirty="0" smtClean="0">
                <a:solidFill>
                  <a:srgbClr val="002060"/>
                </a:solidFill>
              </a:rPr>
              <a:t> Елены Владимировны ГСКОУ школа  46 (центр </a:t>
            </a:r>
            <a:r>
              <a:rPr lang="ru-RU" dirty="0" err="1" smtClean="0">
                <a:solidFill>
                  <a:srgbClr val="002060"/>
                </a:solidFill>
              </a:rPr>
              <a:t>РиМ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20478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Формирование элементарных математических представлений у детей с интеллектуальной недостаточностью в игровой деятельности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Современное математическое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Все эти принципы справедливы и в настоящее время и применяются современными  педагогами детского сада и начальной школы.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 последние годы (21 век) процесс обучения  детей ускорился, стал более  насыщенным, зрелищным. Этому способствовало появление  развивающих игр , а также компьютеров в повседневной жизни.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Для современного обучения обычных детей стал характерен быстрый переход к числам и  действиям,           и дальнейшее математическое развитие через решение задач и примеров.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математического развития детей с интеллектуальной недостаточностью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Дети с интеллектуальной недостаточностью обладают системным нарушением процессов мышления , поэтому процесс  их обучения математике  меняется качественно. Игры и их практическое  применение – основа коррекционной педагогики.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Игры с пирамидками, кубиками, </a:t>
            </a:r>
            <a:r>
              <a:rPr lang="ru-RU" dirty="0" err="1" smtClean="0">
                <a:solidFill>
                  <a:srgbClr val="002060"/>
                </a:solidFill>
              </a:rPr>
              <a:t>сортерами</a:t>
            </a:r>
            <a:r>
              <a:rPr lang="ru-RU" dirty="0" smtClean="0">
                <a:solidFill>
                  <a:srgbClr val="002060"/>
                </a:solidFill>
              </a:rPr>
              <a:t> используются для формирования </a:t>
            </a:r>
            <a:r>
              <a:rPr lang="ru-RU" dirty="0" err="1" smtClean="0">
                <a:solidFill>
                  <a:srgbClr val="002060"/>
                </a:solidFill>
              </a:rPr>
              <a:t>дочисловых</a:t>
            </a:r>
            <a:r>
              <a:rPr lang="ru-RU" dirty="0" smtClean="0">
                <a:solidFill>
                  <a:srgbClr val="002060"/>
                </a:solidFill>
              </a:rPr>
              <a:t> математических представлений.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Числовая математика опирается на практическую деятельность  и игры с измерениям и:длины линейкой, объема - мерным стаканом и т.д.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Игры с запоминание цифр и их порядка  полезны  при запоминании адресов и телефонов, номеров.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Игры  с калькулятором  можно использовать для выполнения арифметических  действий 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математического развития детей классов «Особый ребенок»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Для обучения детей классов «Особый ребенок» характерен индивидуальный подход.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Сначала нужно организовать  процесс обучения через привлечение и удержание внимания даже для игр. Для этого использовались пробы на повторение какого-либо действия (делай так).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Затем нужно упорядочить процесс обучения по времени. Для этого использовалось расписание: коллективное и индивидуальное.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  лишь только  затем можно использовать индивидуальные и коллективные игры и задания.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Игры и задания по математике из привычных вещей, придуманные для «Особых»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572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Для детей нашего класса мною были предложены объемные предметы для игр по математике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Елена\Desktop\фото елены\101KC180\101_0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2668729" cy="2001699"/>
          </a:xfrm>
          <a:prstGeom prst="rect">
            <a:avLst/>
          </a:prstGeom>
          <a:noFill/>
        </p:spPr>
      </p:pic>
      <p:pic>
        <p:nvPicPr>
          <p:cNvPr id="1038" name="Picture 14" descr="C:\Users\Елена\Desktop\фото елены\101KC180\101_07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573016"/>
            <a:ext cx="2621379" cy="1966184"/>
          </a:xfrm>
          <a:prstGeom prst="rect">
            <a:avLst/>
          </a:prstGeom>
          <a:noFill/>
        </p:spPr>
      </p:pic>
      <p:pic>
        <p:nvPicPr>
          <p:cNvPr id="1040" name="Picture 16" descr="C:\Users\Елена\Desktop\101KC180\101_10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143380"/>
            <a:ext cx="2537685" cy="1903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Настольные игры по математике для «Особых»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Для детей нашего класса использовались объемные игры для индивидуальных занятий: кубики, </a:t>
            </a:r>
            <a:r>
              <a:rPr lang="ru-RU" dirty="0" err="1" smtClean="0">
                <a:solidFill>
                  <a:srgbClr val="002060"/>
                </a:solidFill>
              </a:rPr>
              <a:t>сортеры</a:t>
            </a:r>
            <a:r>
              <a:rPr lang="ru-RU" dirty="0" smtClean="0">
                <a:solidFill>
                  <a:srgbClr val="002060"/>
                </a:solidFill>
              </a:rPr>
              <a:t>, пирамидки, а также лото с плоскими фигурами и картинками для индивидуальных занятий.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Для коллективных игр использовались лото и домино с картинками и цифрами.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Мною также были адаптированы  для детей нашего класса настольные игры –соревнования по темам.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Ученики в процессе игры в математические игры улучшили качество математических  знаний,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таким образом данный способ усвоения математических знаний является эффективным для  наших детей.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Формирование элементарных математических представлений – основа любого обучения,  поскольку именно математика является фундаментом мышления.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9858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Под элементарными математическими представлениями подразумеваются представления: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1.О совокупности и множестве, т.е. выделение одного объекта (один-много), сходных признаков объектов (по форме, цвету, размерам)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2.О сравнении объектов (например: один - много,  широкий - узкий, много - мало)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3.О форме объектов плоской фигуры ( квадрат, круг, треугольник) и объемной фигуры (шар, куб)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4.О пространстве ( далеко-близко,  право-лево, высоко-низко, а также  в школе, на улице)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5.О времени ( время года, время суток, вчера, завтра)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также представления: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1.О цифре и числе (цифры от 0 до 9, числа от 1 до 100)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2.О порядковом счете ( прямом и обратном)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3.О математических действиях (сложение, вычитание, умножение, деление)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344816" cy="931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освоения элементарных математических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1.Отличие основных признаков от второстепенных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2.Сравнение по форме, цвету, размерам, расположению, длительности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3.Понятие о количестве, цифре и числе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4.Умение считать и выполнять математические действия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56528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Методика игрового математического развития включает: 1.формирование </a:t>
            </a:r>
            <a:r>
              <a:rPr lang="ru-RU" sz="2400" dirty="0" err="1" smtClean="0"/>
              <a:t>дочисловых</a:t>
            </a:r>
            <a:r>
              <a:rPr lang="ru-RU" sz="2400" dirty="0" smtClean="0"/>
              <a:t> представлений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1.Сначала привлечение к различным объемным предметам и их признакам (форме, цвету, величине) и практические игры с этими предметами (пирамидками с нанизыванием, кубиками, </a:t>
            </a:r>
            <a:r>
              <a:rPr lang="ru-RU" dirty="0" err="1" smtClean="0">
                <a:solidFill>
                  <a:srgbClr val="002060"/>
                </a:solidFill>
              </a:rPr>
              <a:t>сортерами</a:t>
            </a:r>
            <a:r>
              <a:rPr lang="ru-RU" dirty="0" smtClean="0">
                <a:solidFill>
                  <a:srgbClr val="002060"/>
                </a:solidFill>
              </a:rPr>
              <a:t>), затем игры с плоскими фигурами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2.Сначала сравнение (в играх) наложением плоских фигур и вложением объемных (игры в кубики с отверстиями, матрешки, пирамидки со складывающимися цилиндрами и призмами), затем сравнение при рассматривании плоских и объемных предметов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3.Сначала ориентировка в пространстве предполагает определение местонахождения предмета (сверху, снизу, спереди, сзади, внутри) в игре с кубиками и конструкторами, затем справа, слева, на нижней полке и т.д.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4.Ориентировка во времени предполагает сначала определение времени года, времени суток, времени приема пищи, учебного времени (урок, перемена, четверть, каникулы), затем более точное определение времени (после первого урока, после обеда, в 12 часов)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2.Формирование числовых математических представлений в игровой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1.Понятие о количестве предполагает сначала сравнение один-много, затем выделение одного из множества, сложение много по одному, понятие о множественном числе (цветок-цветы, дерево -деревья) в играх с предметами и картинками.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2.Понятие о цифре и числе предполагает сначала освоение цифр от 0 до 9 и соответствующих им чисел в играх с предметами (кубиками, палочками), затем играх с картинками и лото.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3.Умение считать  предполагает сначала порядковый счет и присчитывание, затем выполнение математических действий с числами  в играх с предметами  и настольных играх.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Элементарные математические представления в трудах педагогов 17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Еще в 17 веке в трудах И.Г.Песталоцци, Я.А.Коменского и </a:t>
            </a:r>
            <a:r>
              <a:rPr lang="ru-RU" dirty="0" err="1" smtClean="0">
                <a:solidFill>
                  <a:srgbClr val="002060"/>
                </a:solidFill>
              </a:rPr>
              <a:t>Ф.Фребеля</a:t>
            </a:r>
            <a:r>
              <a:rPr lang="ru-RU" dirty="0" smtClean="0">
                <a:solidFill>
                  <a:srgbClr val="002060"/>
                </a:solidFill>
              </a:rPr>
              <a:t> были определены основные принципы формирования элементарных математических представлений: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1. раннее (дошкольное) начало через речь педагога и совместную игровую и практическую деятельность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постепенность, последовательность, связность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 направление развития от ощущений к абстрактным представлениям, от </a:t>
            </a:r>
            <a:r>
              <a:rPr lang="ru-RU" dirty="0" err="1" smtClean="0">
                <a:solidFill>
                  <a:srgbClr val="002060"/>
                </a:solidFill>
              </a:rPr>
              <a:t>дочислового</a:t>
            </a:r>
            <a:r>
              <a:rPr lang="ru-RU" dirty="0" smtClean="0">
                <a:solidFill>
                  <a:srgbClr val="002060"/>
                </a:solidFill>
              </a:rPr>
              <a:t> развития к числам и действиям с ними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4.индивидуальный подход (учет психической самобытности)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2036</TotalTime>
  <Words>929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Формирование элементарных математических представлений у детей с интеллектуальной недостаточностью в игровой деятельности</vt:lpstr>
      <vt:lpstr>Слайд 2</vt:lpstr>
      <vt:lpstr>Под элементарными математическими представлениями подразумеваются представления:</vt:lpstr>
      <vt:lpstr>А также представления:</vt:lpstr>
      <vt:lpstr>Порядок освоения элементарных математических знаний</vt:lpstr>
      <vt:lpstr>Методика игрового математического развития включает: 1.формирование дочисловых представлений</vt:lpstr>
      <vt:lpstr>Слайд 7</vt:lpstr>
      <vt:lpstr>2.Формирование числовых математических представлений в игровой деятельности</vt:lpstr>
      <vt:lpstr>Элементарные математические представления в трудах педагогов 17 века</vt:lpstr>
      <vt:lpstr>Современное математическое развитие</vt:lpstr>
      <vt:lpstr>Особенности математического развития детей с интеллектуальной недостаточностью</vt:lpstr>
      <vt:lpstr>Особенности математического развития детей классов «Особый ребенок»</vt:lpstr>
      <vt:lpstr>Игры и задания по математике из привычных вещей, придуманные для «Особых» детей</vt:lpstr>
      <vt:lpstr>Настольные игры по математике для «Особых» детей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129</cp:revision>
  <dcterms:created xsi:type="dcterms:W3CDTF">2012-01-29T14:05:57Z</dcterms:created>
  <dcterms:modified xsi:type="dcterms:W3CDTF">2013-04-01T11:24:31Z</dcterms:modified>
</cp:coreProperties>
</file>