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6441C2-BF9B-42A5-AD57-9451B304767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32E5AC-9F16-4FDB-AC05-FA6197C63331}">
      <dgm:prSet phldrT="[Текст]"/>
      <dgm:spPr/>
      <dgm:t>
        <a:bodyPr/>
        <a:lstStyle/>
        <a:p>
          <a:r>
            <a:rPr lang="ru-RU" dirty="0" smtClean="0"/>
            <a:t>Нравственные категории</a:t>
          </a:r>
          <a:endParaRPr lang="ru-RU" dirty="0"/>
        </a:p>
      </dgm:t>
    </dgm:pt>
    <dgm:pt modelId="{B6E5748D-4264-45A7-938D-8E8FA2B7C099}" type="parTrans" cxnId="{2891BE46-7615-41B0-A382-F0150D637C57}">
      <dgm:prSet/>
      <dgm:spPr/>
      <dgm:t>
        <a:bodyPr/>
        <a:lstStyle/>
        <a:p>
          <a:endParaRPr lang="ru-RU"/>
        </a:p>
      </dgm:t>
    </dgm:pt>
    <dgm:pt modelId="{D431BDE8-6003-44DE-A848-F8D191D61C1D}" type="sibTrans" cxnId="{2891BE46-7615-41B0-A382-F0150D637C57}">
      <dgm:prSet/>
      <dgm:spPr/>
      <dgm:t>
        <a:bodyPr/>
        <a:lstStyle/>
        <a:p>
          <a:endParaRPr lang="ru-RU"/>
        </a:p>
      </dgm:t>
    </dgm:pt>
    <dgm:pt modelId="{18254498-F64B-48BD-B124-3CE4D170E120}">
      <dgm:prSet phldrT="[Текст]"/>
      <dgm:spPr/>
      <dgm:t>
        <a:bodyPr/>
        <a:lstStyle/>
        <a:p>
          <a:r>
            <a:rPr lang="ru-RU" dirty="0" smtClean="0"/>
            <a:t>Позитивные</a:t>
          </a:r>
          <a:endParaRPr lang="ru-RU" dirty="0"/>
        </a:p>
      </dgm:t>
    </dgm:pt>
    <dgm:pt modelId="{B122CF5D-8AF3-406D-BBC7-CB4ABC376607}" type="parTrans" cxnId="{4BD4B29D-167C-4058-8AD3-D79148A2038A}">
      <dgm:prSet/>
      <dgm:spPr/>
      <dgm:t>
        <a:bodyPr/>
        <a:lstStyle/>
        <a:p>
          <a:endParaRPr lang="ru-RU"/>
        </a:p>
      </dgm:t>
    </dgm:pt>
    <dgm:pt modelId="{50D9C662-B994-4560-8654-A9D96B0269A3}" type="sibTrans" cxnId="{4BD4B29D-167C-4058-8AD3-D79148A2038A}">
      <dgm:prSet/>
      <dgm:spPr/>
      <dgm:t>
        <a:bodyPr/>
        <a:lstStyle/>
        <a:p>
          <a:endParaRPr lang="ru-RU"/>
        </a:p>
      </dgm:t>
    </dgm:pt>
    <dgm:pt modelId="{95EE1844-46D9-4C68-A775-1D7CD414B46E}">
      <dgm:prSet phldrT="[Текст]"/>
      <dgm:spPr/>
      <dgm:t>
        <a:bodyPr/>
        <a:lstStyle/>
        <a:p>
          <a:r>
            <a:rPr lang="ru-RU" dirty="0" smtClean="0"/>
            <a:t>Негативные </a:t>
          </a:r>
          <a:endParaRPr lang="ru-RU" dirty="0"/>
        </a:p>
      </dgm:t>
    </dgm:pt>
    <dgm:pt modelId="{CE840823-BD6E-446F-BE7D-82006C1F0CCE}" type="parTrans" cxnId="{CEF13E4E-5F84-4081-8D25-CB07A610A455}">
      <dgm:prSet/>
      <dgm:spPr/>
      <dgm:t>
        <a:bodyPr/>
        <a:lstStyle/>
        <a:p>
          <a:endParaRPr lang="ru-RU"/>
        </a:p>
      </dgm:t>
    </dgm:pt>
    <dgm:pt modelId="{F652D03E-0508-4237-9D0A-60DE2C949E09}" type="sibTrans" cxnId="{CEF13E4E-5F84-4081-8D25-CB07A610A455}">
      <dgm:prSet/>
      <dgm:spPr/>
      <dgm:t>
        <a:bodyPr/>
        <a:lstStyle/>
        <a:p>
          <a:endParaRPr lang="ru-RU"/>
        </a:p>
      </dgm:t>
    </dgm:pt>
    <dgm:pt modelId="{A8E5DC83-15E5-4FE7-9F26-2D611DC9FA01}" type="pres">
      <dgm:prSet presAssocID="{956441C2-BF9B-42A5-AD57-9451B30476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EA02F98-E229-449F-8459-6EA807A13FBB}" type="pres">
      <dgm:prSet presAssocID="{DB32E5AC-9F16-4FDB-AC05-FA6197C63331}" presName="hierRoot1" presStyleCnt="0">
        <dgm:presLayoutVars>
          <dgm:hierBranch val="init"/>
        </dgm:presLayoutVars>
      </dgm:prSet>
      <dgm:spPr/>
    </dgm:pt>
    <dgm:pt modelId="{11C8C040-1345-4E07-A397-FD9DD453BAE4}" type="pres">
      <dgm:prSet presAssocID="{DB32E5AC-9F16-4FDB-AC05-FA6197C63331}" presName="rootComposite1" presStyleCnt="0"/>
      <dgm:spPr/>
    </dgm:pt>
    <dgm:pt modelId="{DD3D8806-399A-442D-8BF7-9ACB30298F09}" type="pres">
      <dgm:prSet presAssocID="{DB32E5AC-9F16-4FDB-AC05-FA6197C63331}" presName="rootText1" presStyleLbl="node0" presStyleIdx="0" presStyleCnt="1" custLinFactNeighborX="2310" custLinFactNeighborY="-237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0C772A-4BFD-41EB-ADA3-D5761C51039D}" type="pres">
      <dgm:prSet presAssocID="{DB32E5AC-9F16-4FDB-AC05-FA6197C63331}" presName="rootConnector1" presStyleLbl="node1" presStyleIdx="0" presStyleCnt="0"/>
      <dgm:spPr/>
    </dgm:pt>
    <dgm:pt modelId="{D02CDCA1-177F-4822-A598-D761332F8721}" type="pres">
      <dgm:prSet presAssocID="{DB32E5AC-9F16-4FDB-AC05-FA6197C63331}" presName="hierChild2" presStyleCnt="0"/>
      <dgm:spPr/>
    </dgm:pt>
    <dgm:pt modelId="{64E52E81-0CF2-43F7-94F4-9F77264052B2}" type="pres">
      <dgm:prSet presAssocID="{B122CF5D-8AF3-406D-BBC7-CB4ABC376607}" presName="Name37" presStyleLbl="parChTrans1D2" presStyleIdx="0" presStyleCnt="2"/>
      <dgm:spPr/>
    </dgm:pt>
    <dgm:pt modelId="{A233CF19-AC7D-46EC-AAFB-62439636D5C8}" type="pres">
      <dgm:prSet presAssocID="{18254498-F64B-48BD-B124-3CE4D170E120}" presName="hierRoot2" presStyleCnt="0">
        <dgm:presLayoutVars>
          <dgm:hierBranch val="init"/>
        </dgm:presLayoutVars>
      </dgm:prSet>
      <dgm:spPr/>
    </dgm:pt>
    <dgm:pt modelId="{C24CE399-63F6-49FB-A23D-1B7F8287C2E9}" type="pres">
      <dgm:prSet presAssocID="{18254498-F64B-48BD-B124-3CE4D170E120}" presName="rootComposite" presStyleCnt="0"/>
      <dgm:spPr/>
    </dgm:pt>
    <dgm:pt modelId="{7829240C-370C-462E-9B50-8FBC3FB9AA00}" type="pres">
      <dgm:prSet presAssocID="{18254498-F64B-48BD-B124-3CE4D170E12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DA8D78-7936-44DF-A213-FDDA6A8FFE8D}" type="pres">
      <dgm:prSet presAssocID="{18254498-F64B-48BD-B124-3CE4D170E120}" presName="rootConnector" presStyleLbl="node2" presStyleIdx="0" presStyleCnt="2"/>
      <dgm:spPr/>
    </dgm:pt>
    <dgm:pt modelId="{F3CAB0E8-D110-4F9F-A170-01477F0C19A1}" type="pres">
      <dgm:prSet presAssocID="{18254498-F64B-48BD-B124-3CE4D170E120}" presName="hierChild4" presStyleCnt="0"/>
      <dgm:spPr/>
    </dgm:pt>
    <dgm:pt modelId="{86452D4D-6F03-4DB4-A8E3-288929D6BAD3}" type="pres">
      <dgm:prSet presAssocID="{18254498-F64B-48BD-B124-3CE4D170E120}" presName="hierChild5" presStyleCnt="0"/>
      <dgm:spPr/>
    </dgm:pt>
    <dgm:pt modelId="{89D9CF4A-0C89-42D2-B481-400932CA1D0E}" type="pres">
      <dgm:prSet presAssocID="{CE840823-BD6E-446F-BE7D-82006C1F0CCE}" presName="Name37" presStyleLbl="parChTrans1D2" presStyleIdx="1" presStyleCnt="2"/>
      <dgm:spPr/>
    </dgm:pt>
    <dgm:pt modelId="{000E025F-CE09-4CCA-B761-47716FF8B441}" type="pres">
      <dgm:prSet presAssocID="{95EE1844-46D9-4C68-A775-1D7CD414B46E}" presName="hierRoot2" presStyleCnt="0">
        <dgm:presLayoutVars>
          <dgm:hierBranch val="init"/>
        </dgm:presLayoutVars>
      </dgm:prSet>
      <dgm:spPr/>
    </dgm:pt>
    <dgm:pt modelId="{9A24D80D-0E90-4546-A975-D4D4F8072E37}" type="pres">
      <dgm:prSet presAssocID="{95EE1844-46D9-4C68-A775-1D7CD414B46E}" presName="rootComposite" presStyleCnt="0"/>
      <dgm:spPr/>
    </dgm:pt>
    <dgm:pt modelId="{CFD967E7-3B1B-40D8-B65B-770E1AC543AA}" type="pres">
      <dgm:prSet presAssocID="{95EE1844-46D9-4C68-A775-1D7CD414B46E}" presName="rootText" presStyleLbl="node2" presStyleIdx="1" presStyleCnt="2">
        <dgm:presLayoutVars>
          <dgm:chPref val="3"/>
        </dgm:presLayoutVars>
      </dgm:prSet>
      <dgm:spPr/>
    </dgm:pt>
    <dgm:pt modelId="{826BA39B-A781-4E33-9F2F-85B3ED6C1FD4}" type="pres">
      <dgm:prSet presAssocID="{95EE1844-46D9-4C68-A775-1D7CD414B46E}" presName="rootConnector" presStyleLbl="node2" presStyleIdx="1" presStyleCnt="2"/>
      <dgm:spPr/>
    </dgm:pt>
    <dgm:pt modelId="{E2699EEB-96B0-46D4-9DF9-D935A4644387}" type="pres">
      <dgm:prSet presAssocID="{95EE1844-46D9-4C68-A775-1D7CD414B46E}" presName="hierChild4" presStyleCnt="0"/>
      <dgm:spPr/>
    </dgm:pt>
    <dgm:pt modelId="{626B5E33-C5CE-4B96-8585-433C94E43F4D}" type="pres">
      <dgm:prSet presAssocID="{95EE1844-46D9-4C68-A775-1D7CD414B46E}" presName="hierChild5" presStyleCnt="0"/>
      <dgm:spPr/>
    </dgm:pt>
    <dgm:pt modelId="{1AA5FCE9-2A2B-4F6D-8C51-AD4CACC9E803}" type="pres">
      <dgm:prSet presAssocID="{DB32E5AC-9F16-4FDB-AC05-FA6197C63331}" presName="hierChild3" presStyleCnt="0"/>
      <dgm:spPr/>
    </dgm:pt>
  </dgm:ptLst>
  <dgm:cxnLst>
    <dgm:cxn modelId="{65C5A1D8-E498-4C4B-9E98-233E7DC2E64F}" type="presOf" srcId="{18254498-F64B-48BD-B124-3CE4D170E120}" destId="{7829240C-370C-462E-9B50-8FBC3FB9AA00}" srcOrd="0" destOrd="0" presId="urn:microsoft.com/office/officeart/2005/8/layout/orgChart1"/>
    <dgm:cxn modelId="{09E7A340-C61D-474A-9AEB-57B57E108564}" type="presOf" srcId="{CE840823-BD6E-446F-BE7D-82006C1F0CCE}" destId="{89D9CF4A-0C89-42D2-B481-400932CA1D0E}" srcOrd="0" destOrd="0" presId="urn:microsoft.com/office/officeart/2005/8/layout/orgChart1"/>
    <dgm:cxn modelId="{0AC7E27D-72A5-45B2-A5AD-5A24600B012E}" type="presOf" srcId="{DB32E5AC-9F16-4FDB-AC05-FA6197C63331}" destId="{190C772A-4BFD-41EB-ADA3-D5761C51039D}" srcOrd="1" destOrd="0" presId="urn:microsoft.com/office/officeart/2005/8/layout/orgChart1"/>
    <dgm:cxn modelId="{F8A97D7A-81EF-4A66-82E3-F9F78F71AC70}" type="presOf" srcId="{95EE1844-46D9-4C68-A775-1D7CD414B46E}" destId="{CFD967E7-3B1B-40D8-B65B-770E1AC543AA}" srcOrd="0" destOrd="0" presId="urn:microsoft.com/office/officeart/2005/8/layout/orgChart1"/>
    <dgm:cxn modelId="{15844324-DFBD-4BBE-85CB-49C4F220F148}" type="presOf" srcId="{956441C2-BF9B-42A5-AD57-9451B3047674}" destId="{A8E5DC83-15E5-4FE7-9F26-2D611DC9FA01}" srcOrd="0" destOrd="0" presId="urn:microsoft.com/office/officeart/2005/8/layout/orgChart1"/>
    <dgm:cxn modelId="{CEF13E4E-5F84-4081-8D25-CB07A610A455}" srcId="{DB32E5AC-9F16-4FDB-AC05-FA6197C63331}" destId="{95EE1844-46D9-4C68-A775-1D7CD414B46E}" srcOrd="1" destOrd="0" parTransId="{CE840823-BD6E-446F-BE7D-82006C1F0CCE}" sibTransId="{F652D03E-0508-4237-9D0A-60DE2C949E09}"/>
    <dgm:cxn modelId="{B00FE927-4573-49AE-A481-3355253BFBFE}" type="presOf" srcId="{DB32E5AC-9F16-4FDB-AC05-FA6197C63331}" destId="{DD3D8806-399A-442D-8BF7-9ACB30298F09}" srcOrd="0" destOrd="0" presId="urn:microsoft.com/office/officeart/2005/8/layout/orgChart1"/>
    <dgm:cxn modelId="{2891BE46-7615-41B0-A382-F0150D637C57}" srcId="{956441C2-BF9B-42A5-AD57-9451B3047674}" destId="{DB32E5AC-9F16-4FDB-AC05-FA6197C63331}" srcOrd="0" destOrd="0" parTransId="{B6E5748D-4264-45A7-938D-8E8FA2B7C099}" sibTransId="{D431BDE8-6003-44DE-A848-F8D191D61C1D}"/>
    <dgm:cxn modelId="{0B1E9000-47AE-42BD-BB3F-32DEE4E9D000}" type="presOf" srcId="{18254498-F64B-48BD-B124-3CE4D170E120}" destId="{34DA8D78-7936-44DF-A213-FDDA6A8FFE8D}" srcOrd="1" destOrd="0" presId="urn:microsoft.com/office/officeart/2005/8/layout/orgChart1"/>
    <dgm:cxn modelId="{4BD4B29D-167C-4058-8AD3-D79148A2038A}" srcId="{DB32E5AC-9F16-4FDB-AC05-FA6197C63331}" destId="{18254498-F64B-48BD-B124-3CE4D170E120}" srcOrd="0" destOrd="0" parTransId="{B122CF5D-8AF3-406D-BBC7-CB4ABC376607}" sibTransId="{50D9C662-B994-4560-8654-A9D96B0269A3}"/>
    <dgm:cxn modelId="{1D39882E-D0E4-4D3D-8105-2F154544353B}" type="presOf" srcId="{B122CF5D-8AF3-406D-BBC7-CB4ABC376607}" destId="{64E52E81-0CF2-43F7-94F4-9F77264052B2}" srcOrd="0" destOrd="0" presId="urn:microsoft.com/office/officeart/2005/8/layout/orgChart1"/>
    <dgm:cxn modelId="{C545F749-3894-48FC-B32C-D9CA5F0B9912}" type="presOf" srcId="{95EE1844-46D9-4C68-A775-1D7CD414B46E}" destId="{826BA39B-A781-4E33-9F2F-85B3ED6C1FD4}" srcOrd="1" destOrd="0" presId="urn:microsoft.com/office/officeart/2005/8/layout/orgChart1"/>
    <dgm:cxn modelId="{7F609D5E-FE44-43E9-84DF-FA4400F9CC70}" type="presParOf" srcId="{A8E5DC83-15E5-4FE7-9F26-2D611DC9FA01}" destId="{5EA02F98-E229-449F-8459-6EA807A13FBB}" srcOrd="0" destOrd="0" presId="urn:microsoft.com/office/officeart/2005/8/layout/orgChart1"/>
    <dgm:cxn modelId="{BF729AFF-1A7D-476C-BA9A-9A8F9E38DD3E}" type="presParOf" srcId="{5EA02F98-E229-449F-8459-6EA807A13FBB}" destId="{11C8C040-1345-4E07-A397-FD9DD453BAE4}" srcOrd="0" destOrd="0" presId="urn:microsoft.com/office/officeart/2005/8/layout/orgChart1"/>
    <dgm:cxn modelId="{8DE906CE-364F-4ABD-BF73-1716E791F720}" type="presParOf" srcId="{11C8C040-1345-4E07-A397-FD9DD453BAE4}" destId="{DD3D8806-399A-442D-8BF7-9ACB30298F09}" srcOrd="0" destOrd="0" presId="urn:microsoft.com/office/officeart/2005/8/layout/orgChart1"/>
    <dgm:cxn modelId="{31061206-BC9C-41D1-9976-9D3501F885A1}" type="presParOf" srcId="{11C8C040-1345-4E07-A397-FD9DD453BAE4}" destId="{190C772A-4BFD-41EB-ADA3-D5761C51039D}" srcOrd="1" destOrd="0" presId="urn:microsoft.com/office/officeart/2005/8/layout/orgChart1"/>
    <dgm:cxn modelId="{1A7D0DB1-1ADF-4C44-8F64-52E5A0F86D3D}" type="presParOf" srcId="{5EA02F98-E229-449F-8459-6EA807A13FBB}" destId="{D02CDCA1-177F-4822-A598-D761332F8721}" srcOrd="1" destOrd="0" presId="urn:microsoft.com/office/officeart/2005/8/layout/orgChart1"/>
    <dgm:cxn modelId="{2086BE34-B468-4756-B065-EABF7213AAE6}" type="presParOf" srcId="{D02CDCA1-177F-4822-A598-D761332F8721}" destId="{64E52E81-0CF2-43F7-94F4-9F77264052B2}" srcOrd="0" destOrd="0" presId="urn:microsoft.com/office/officeart/2005/8/layout/orgChart1"/>
    <dgm:cxn modelId="{9FFDCB2B-D0E7-46E1-9FB9-19B0C16C8B84}" type="presParOf" srcId="{D02CDCA1-177F-4822-A598-D761332F8721}" destId="{A233CF19-AC7D-46EC-AAFB-62439636D5C8}" srcOrd="1" destOrd="0" presId="urn:microsoft.com/office/officeart/2005/8/layout/orgChart1"/>
    <dgm:cxn modelId="{620ED445-EB72-4709-9C97-A9677B4C263E}" type="presParOf" srcId="{A233CF19-AC7D-46EC-AAFB-62439636D5C8}" destId="{C24CE399-63F6-49FB-A23D-1B7F8287C2E9}" srcOrd="0" destOrd="0" presId="urn:microsoft.com/office/officeart/2005/8/layout/orgChart1"/>
    <dgm:cxn modelId="{8B351E1B-1F69-4426-93EB-A955857EA458}" type="presParOf" srcId="{C24CE399-63F6-49FB-A23D-1B7F8287C2E9}" destId="{7829240C-370C-462E-9B50-8FBC3FB9AA00}" srcOrd="0" destOrd="0" presId="urn:microsoft.com/office/officeart/2005/8/layout/orgChart1"/>
    <dgm:cxn modelId="{DAE8AE66-CC03-439F-A644-C7592139E0CB}" type="presParOf" srcId="{C24CE399-63F6-49FB-A23D-1B7F8287C2E9}" destId="{34DA8D78-7936-44DF-A213-FDDA6A8FFE8D}" srcOrd="1" destOrd="0" presId="urn:microsoft.com/office/officeart/2005/8/layout/orgChart1"/>
    <dgm:cxn modelId="{EE0B5CA2-0CEA-4F93-A142-24C171E7D0F2}" type="presParOf" srcId="{A233CF19-AC7D-46EC-AAFB-62439636D5C8}" destId="{F3CAB0E8-D110-4F9F-A170-01477F0C19A1}" srcOrd="1" destOrd="0" presId="urn:microsoft.com/office/officeart/2005/8/layout/orgChart1"/>
    <dgm:cxn modelId="{2D94448D-CE01-404E-BE2A-5E0487B5EF7E}" type="presParOf" srcId="{A233CF19-AC7D-46EC-AAFB-62439636D5C8}" destId="{86452D4D-6F03-4DB4-A8E3-288929D6BAD3}" srcOrd="2" destOrd="0" presId="urn:microsoft.com/office/officeart/2005/8/layout/orgChart1"/>
    <dgm:cxn modelId="{82DD98D0-1A63-471C-97D2-F74357CFADBC}" type="presParOf" srcId="{D02CDCA1-177F-4822-A598-D761332F8721}" destId="{89D9CF4A-0C89-42D2-B481-400932CA1D0E}" srcOrd="2" destOrd="0" presId="urn:microsoft.com/office/officeart/2005/8/layout/orgChart1"/>
    <dgm:cxn modelId="{CBBDBE78-8DE8-48F8-A707-65EDC1084AEA}" type="presParOf" srcId="{D02CDCA1-177F-4822-A598-D761332F8721}" destId="{000E025F-CE09-4CCA-B761-47716FF8B441}" srcOrd="3" destOrd="0" presId="urn:microsoft.com/office/officeart/2005/8/layout/orgChart1"/>
    <dgm:cxn modelId="{6A64AEFC-1369-4076-8898-C91F63E55EFC}" type="presParOf" srcId="{000E025F-CE09-4CCA-B761-47716FF8B441}" destId="{9A24D80D-0E90-4546-A975-D4D4F8072E37}" srcOrd="0" destOrd="0" presId="urn:microsoft.com/office/officeart/2005/8/layout/orgChart1"/>
    <dgm:cxn modelId="{D0565937-9E78-4637-A5C9-273E774A5A79}" type="presParOf" srcId="{9A24D80D-0E90-4546-A975-D4D4F8072E37}" destId="{CFD967E7-3B1B-40D8-B65B-770E1AC543AA}" srcOrd="0" destOrd="0" presId="urn:microsoft.com/office/officeart/2005/8/layout/orgChart1"/>
    <dgm:cxn modelId="{11B50BC4-9C32-4437-B34C-4361D659E761}" type="presParOf" srcId="{9A24D80D-0E90-4546-A975-D4D4F8072E37}" destId="{826BA39B-A781-4E33-9F2F-85B3ED6C1FD4}" srcOrd="1" destOrd="0" presId="urn:microsoft.com/office/officeart/2005/8/layout/orgChart1"/>
    <dgm:cxn modelId="{CF466D3D-B024-4938-8155-B055BD24645C}" type="presParOf" srcId="{000E025F-CE09-4CCA-B761-47716FF8B441}" destId="{E2699EEB-96B0-46D4-9DF9-D935A4644387}" srcOrd="1" destOrd="0" presId="urn:microsoft.com/office/officeart/2005/8/layout/orgChart1"/>
    <dgm:cxn modelId="{A5E59BCE-1AB4-46B0-9CCE-34144B2946D0}" type="presParOf" srcId="{000E025F-CE09-4CCA-B761-47716FF8B441}" destId="{626B5E33-C5CE-4B96-8585-433C94E43F4D}" srcOrd="2" destOrd="0" presId="urn:microsoft.com/office/officeart/2005/8/layout/orgChart1"/>
    <dgm:cxn modelId="{C95DB0B4-F5DE-4627-818F-B89A1E09EDC0}" type="presParOf" srcId="{5EA02F98-E229-449F-8459-6EA807A13FBB}" destId="{1AA5FCE9-2A2B-4F6D-8C51-AD4CACC9E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D9CF4A-0C89-42D2-B481-400932CA1D0E}">
      <dsp:nvSpPr>
        <dsp:cNvPr id="0" name=""/>
        <dsp:cNvSpPr/>
      </dsp:nvSpPr>
      <dsp:spPr>
        <a:xfrm>
          <a:off x="3785898" y="2021557"/>
          <a:ext cx="1951931" cy="1102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750"/>
              </a:lnTo>
              <a:lnTo>
                <a:pt x="1951931" y="750750"/>
              </a:lnTo>
              <a:lnTo>
                <a:pt x="1951931" y="11029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52E81-0CF2-43F7-94F4-9F77264052B2}">
      <dsp:nvSpPr>
        <dsp:cNvPr id="0" name=""/>
        <dsp:cNvSpPr/>
      </dsp:nvSpPr>
      <dsp:spPr>
        <a:xfrm>
          <a:off x="1678993" y="2021557"/>
          <a:ext cx="2106905" cy="1102963"/>
        </a:xfrm>
        <a:custGeom>
          <a:avLst/>
          <a:gdLst/>
          <a:ahLst/>
          <a:cxnLst/>
          <a:rect l="0" t="0" r="0" b="0"/>
          <a:pathLst>
            <a:path>
              <a:moveTo>
                <a:pt x="2106905" y="0"/>
              </a:moveTo>
              <a:lnTo>
                <a:pt x="2106905" y="750750"/>
              </a:lnTo>
              <a:lnTo>
                <a:pt x="0" y="750750"/>
              </a:lnTo>
              <a:lnTo>
                <a:pt x="0" y="11029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D8806-399A-442D-8BF7-9ACB30298F09}">
      <dsp:nvSpPr>
        <dsp:cNvPr id="0" name=""/>
        <dsp:cNvSpPr/>
      </dsp:nvSpPr>
      <dsp:spPr>
        <a:xfrm>
          <a:off x="2108693" y="344351"/>
          <a:ext cx="3354410" cy="1677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Нравственные категории</a:t>
          </a:r>
          <a:endParaRPr lang="ru-RU" sz="3900" kern="1200" dirty="0"/>
        </a:p>
      </dsp:txBody>
      <dsp:txXfrm>
        <a:off x="2108693" y="344351"/>
        <a:ext cx="3354410" cy="1677205"/>
      </dsp:txXfrm>
    </dsp:sp>
    <dsp:sp modelId="{7829240C-370C-462E-9B50-8FBC3FB9AA00}">
      <dsp:nvSpPr>
        <dsp:cNvPr id="0" name=""/>
        <dsp:cNvSpPr/>
      </dsp:nvSpPr>
      <dsp:spPr>
        <a:xfrm>
          <a:off x="1788" y="3124521"/>
          <a:ext cx="3354410" cy="1677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Позитивные</a:t>
          </a:r>
          <a:endParaRPr lang="ru-RU" sz="3900" kern="1200" dirty="0"/>
        </a:p>
      </dsp:txBody>
      <dsp:txXfrm>
        <a:off x="1788" y="3124521"/>
        <a:ext cx="3354410" cy="1677205"/>
      </dsp:txXfrm>
    </dsp:sp>
    <dsp:sp modelId="{CFD967E7-3B1B-40D8-B65B-770E1AC543AA}">
      <dsp:nvSpPr>
        <dsp:cNvPr id="0" name=""/>
        <dsp:cNvSpPr/>
      </dsp:nvSpPr>
      <dsp:spPr>
        <a:xfrm>
          <a:off x="4060625" y="3124521"/>
          <a:ext cx="3354410" cy="1677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Негативные </a:t>
          </a:r>
          <a:endParaRPr lang="ru-RU" sz="3900" kern="1200" dirty="0"/>
        </a:p>
      </dsp:txBody>
      <dsp:txXfrm>
        <a:off x="4060625" y="3124521"/>
        <a:ext cx="3354410" cy="1677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1A40-945A-4012-9ED5-9DC2EDF307E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70CE-6EA0-4C4C-B701-FD511C352C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1A40-945A-4012-9ED5-9DC2EDF307E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70CE-6EA0-4C4C-B701-FD511C352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1A40-945A-4012-9ED5-9DC2EDF307E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70CE-6EA0-4C4C-B701-FD511C352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1A40-945A-4012-9ED5-9DC2EDF307E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70CE-6EA0-4C4C-B701-FD511C352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1A40-945A-4012-9ED5-9DC2EDF307E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70CE-6EA0-4C4C-B701-FD511C352C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1A40-945A-4012-9ED5-9DC2EDF307E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70CE-6EA0-4C4C-B701-FD511C352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1A40-945A-4012-9ED5-9DC2EDF307E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70CE-6EA0-4C4C-B701-FD511C352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1A40-945A-4012-9ED5-9DC2EDF307E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70CE-6EA0-4C4C-B701-FD511C352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1A40-945A-4012-9ED5-9DC2EDF307E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70CE-6EA0-4C4C-B701-FD511C352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1A40-945A-4012-9ED5-9DC2EDF307E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70CE-6EA0-4C4C-B701-FD511C352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1A40-945A-4012-9ED5-9DC2EDF307E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3370CE-6EA0-4C4C-B701-FD511C352CE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BC1A40-945A-4012-9ED5-9DC2EDF307E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3370CE-6EA0-4C4C-B701-FD511C352CE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344816" cy="3096344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dirty="0" smtClean="0">
                <a:ln/>
                <a:solidFill>
                  <a:schemeClr val="accent3"/>
                </a:solidFill>
                <a:effectLst/>
                <a:latin typeface="Monotype Corsiva" pitchFamily="66" charset="0"/>
              </a:rPr>
              <a:t>Семья – основа нравственного воспитания</a:t>
            </a:r>
            <a:r>
              <a:rPr lang="ru-RU" sz="6000" i="1" dirty="0" smtClean="0">
                <a:ln/>
                <a:solidFill>
                  <a:schemeClr val="accent3"/>
                </a:solidFill>
                <a:effectLst/>
                <a:latin typeface="Monotype Corsiva" pitchFamily="66" charset="0"/>
              </a:rPr>
              <a:t/>
            </a:r>
            <a:br>
              <a:rPr lang="ru-RU" sz="6000" i="1" dirty="0" smtClean="0">
                <a:ln/>
                <a:solidFill>
                  <a:schemeClr val="accent3"/>
                </a:solidFill>
                <a:effectLst/>
                <a:latin typeface="Monotype Corsiva" pitchFamily="66" charset="0"/>
              </a:rPr>
            </a:br>
            <a:endParaRPr lang="ru-RU" sz="6000" dirty="0">
              <a:ln/>
              <a:solidFill>
                <a:schemeClr val="accent3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4" name="Рисунок 3" descr="x9O2pQmM6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905672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-1"/>
            <a:ext cx="3059832" cy="2177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Что такое нравственность?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pic>
        <p:nvPicPr>
          <p:cNvPr id="4" name="Рисунок 3" descr="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700808"/>
            <a:ext cx="4910460" cy="4886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63170af1d0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u_bc77ac01c7051ea05b18640e96273958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6652"/>
            <a:ext cx="8496944" cy="6372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83568" y="0"/>
          <a:ext cx="74168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Nravstvennye-problemy-sovremennogo-obshhestv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4921806"/>
            <a:ext cx="2520280" cy="1936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748464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Нравственный мир человека — это мир ценностей, которые выражаются моральными категориями.</a:t>
            </a:r>
          </a:p>
        </p:txBody>
      </p:sp>
      <p:pic>
        <p:nvPicPr>
          <p:cNvPr id="3" name="Рисунок 2" descr="1680_1050_20100322125508578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910490"/>
            <a:ext cx="4716016" cy="2947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124744"/>
            <a:ext cx="774122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Духовный мир семьи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– основа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духовно-нравственного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воспитания детей.</a:t>
            </a:r>
            <a:endParaRPr kumimoji="0" lang="ru-RU" sz="4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Рисунок 2" descr="1122197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61048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cXXLbCK7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316908" cy="288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orbis-42-23887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573016"/>
            <a:ext cx="388843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267282401_familie_9576952_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2656"/>
            <a:ext cx="4427984" cy="2951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851648" cy="18288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oroga-v-m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97493"/>
            <a:ext cx="6840760" cy="456050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</TotalTime>
  <Words>39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Семья – основа нравственного воспитания </vt:lpstr>
      <vt:lpstr>Что такое нравственность?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– основа нравственного воспитания </dc:title>
  <dc:creator>Админ</dc:creator>
  <cp:lastModifiedBy>Админ</cp:lastModifiedBy>
  <cp:revision>10</cp:revision>
  <dcterms:created xsi:type="dcterms:W3CDTF">2016-01-06T12:09:44Z</dcterms:created>
  <dcterms:modified xsi:type="dcterms:W3CDTF">2016-01-06T13:27:00Z</dcterms:modified>
</cp:coreProperties>
</file>