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3" r:id="rId5"/>
    <p:sldId id="262" r:id="rId6"/>
    <p:sldId id="264" r:id="rId7"/>
    <p:sldId id="265" r:id="rId8"/>
    <p:sldId id="266" r:id="rId9"/>
    <p:sldId id="260" r:id="rId1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D60093"/>
    <a:srgbClr val="00CC00"/>
    <a:srgbClr val="66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4652" autoAdjust="0"/>
  </p:normalViewPr>
  <p:slideViewPr>
    <p:cSldViewPr>
      <p:cViewPr varScale="1">
        <p:scale>
          <a:sx n="65" d="100"/>
          <a:sy n="65" d="100"/>
        </p:scale>
        <p:origin x="-162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02572-548E-4D98-A304-DA2A45008C7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1890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138F0-53A0-42EF-9BB1-7DBAC607D28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5447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171D3-3261-41A5-B120-D8C5AEC0B18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7958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0E05E-8813-41B2-9046-3ABB75AE570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9630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A451D-A7C6-4D60-8CFF-B08F9D20AEC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3649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3E70A-12BF-4F76-AC3C-41553188589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2328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57A77-EEC5-4E68-B28B-6663551DD0C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0898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C11CC-81A4-45B0-98D0-79296FEEE97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8429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E17B5-407E-47F4-8689-55309989D0B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8427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DC904-D72D-4848-BCA6-F9CDC09F7BB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7602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7D483-6F28-4268-8413-255C1B10557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9230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815608-588A-43C1-8C16-229B11B87FED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9224" y="2276872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Сказка </a:t>
            </a:r>
          </a:p>
          <a:p>
            <a:pPr algn="ctr"/>
            <a:r>
              <a:rPr lang="ru-RU" sz="4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 Весёлом Язычке.</a:t>
            </a:r>
            <a:endParaRPr lang="ru-RU" sz="40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CC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E:\Картинки для презентаций\0_11fc53_79dce0bb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94" y="3068960"/>
            <a:ext cx="2505357" cy="35283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67336" y="6211669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Автор: Чапурина Вера Геннадьевна</a:t>
            </a:r>
          </a:p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Учитель-логопед МКДОУ «Детский сад №8 «Березка»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i="1" dirty="0" smtClean="0">
                <a:solidFill>
                  <a:srgbClr val="0070C0"/>
                </a:solidFill>
              </a:rPr>
              <a:t>Жил-был в своем домике Веселый Язычок. 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0070C0"/>
                </a:solidFill>
              </a:rPr>
              <a:t>Догадайся, что это за домик.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844824"/>
            <a:ext cx="65527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 домике этом красные двери,</a:t>
            </a:r>
          </a:p>
          <a:p>
            <a:pPr>
              <a:lnSpc>
                <a:spcPct val="150000"/>
              </a:lnSpc>
              <a:defRPr/>
            </a:pPr>
            <a:r>
              <a:rPr lang="ru-RU" sz="2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Рядом с дверями белые звери</a:t>
            </a:r>
          </a:p>
          <a:p>
            <a:pPr>
              <a:lnSpc>
                <a:spcPct val="150000"/>
              </a:lnSpc>
              <a:defRPr/>
            </a:pPr>
            <a:r>
              <a:rPr lang="ru-RU" sz="2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Любят зверюшки конфеты и плюшки.</a:t>
            </a:r>
            <a:endParaRPr lang="ru-RU" sz="2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077072"/>
            <a:ext cx="48445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125" indent="-282575">
              <a:spcBef>
                <a:spcPts val="600"/>
              </a:spcBef>
              <a:buClr>
                <a:srgbClr val="A5B592"/>
              </a:buClr>
              <a:buSzPct val="80000"/>
            </a:pPr>
            <a:r>
              <a:rPr lang="ru-RU" sz="2800" i="1" dirty="0" smtClean="0">
                <a:solidFill>
                  <a:srgbClr val="0070C0"/>
                </a:solidFill>
                <a:latin typeface="Corbel" pitchFamily="34" charset="0"/>
              </a:rPr>
              <a:t>Догадались? Это домик-рот.</a:t>
            </a:r>
            <a:endParaRPr lang="ru-RU" sz="2800" i="1" dirty="0">
              <a:solidFill>
                <a:srgbClr val="0070C0"/>
              </a:solidFill>
              <a:latin typeface="Corbel" pitchFamily="34" charset="0"/>
            </a:endParaRPr>
          </a:p>
        </p:txBody>
      </p:sp>
      <p:pic>
        <p:nvPicPr>
          <p:cNvPr id="7" name="Picture 2" descr="C:\Documents and Settings\Домашний компьютер\Рабочий стол\mariy\thing9.files\губы\41R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77072"/>
            <a:ext cx="3298069" cy="175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Проснулся Язычок рано утром. </a:t>
            </a:r>
          </a:p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Открыл окошко. </a:t>
            </a:r>
          </a:p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Посмотрел налево, направо.</a:t>
            </a:r>
            <a:endParaRPr lang="ru-RU" dirty="0"/>
          </a:p>
        </p:txBody>
      </p:sp>
      <p:pic>
        <p:nvPicPr>
          <p:cNvPr id="4" name="Picture 4" descr="C:\Documents and Settings\Логопед\Рабочий стол\3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276872"/>
            <a:ext cx="3865128" cy="31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51720" y="6237312"/>
            <a:ext cx="7092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(Рот открыт,  движения языка направо – налево)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32693" cy="375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algn="r">
              <a:buNone/>
            </a:pPr>
            <a:r>
              <a:rPr lang="ru-RU" sz="4000" i="1" dirty="0" smtClean="0">
                <a:solidFill>
                  <a:srgbClr val="0070C0"/>
                </a:solidFill>
              </a:rPr>
              <a:t>Вверх посмотрел: светит ли солнышко?                        </a:t>
            </a:r>
            <a:r>
              <a:rPr lang="ru-RU" sz="3600" i="1" dirty="0" smtClean="0">
                <a:solidFill>
                  <a:srgbClr val="0070C0"/>
                </a:solidFill>
              </a:rPr>
              <a:t>                                                      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(движение языка вверх).</a:t>
            </a:r>
          </a:p>
          <a:p>
            <a:pPr algn="r">
              <a:buNone/>
            </a:pPr>
            <a:endParaRPr lang="ru-RU" sz="28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3600" i="1" dirty="0" smtClean="0">
                <a:solidFill>
                  <a:srgbClr val="0070C0"/>
                </a:solidFill>
              </a:rPr>
              <a:t>Вниз посмотрел : нет ли луж? </a:t>
            </a:r>
            <a:r>
              <a:rPr lang="ru-RU" i="1" dirty="0" smtClean="0">
                <a:solidFill>
                  <a:srgbClr val="0070C0"/>
                </a:solidFill>
              </a:rPr>
              <a:t>                                                            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(движение  языка вниз)</a:t>
            </a:r>
            <a:r>
              <a:rPr lang="ru-RU" sz="2400" i="1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r>
              <a:rPr lang="ru-RU" i="1" dirty="0" smtClean="0">
                <a:solidFill>
                  <a:srgbClr val="0070C0"/>
                </a:solidFill>
              </a:rPr>
              <a:t/>
            </a:r>
            <a:br>
              <a:rPr lang="ru-RU" i="1" dirty="0" smtClean="0">
                <a:solidFill>
                  <a:srgbClr val="0070C0"/>
                </a:solidFill>
              </a:rPr>
            </a:b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7" name="Picture 3" descr="E:\Картинки для презентаций\22644-af86a-4782363-m750x7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5949280"/>
            <a:ext cx="3528392" cy="11685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E:\Картинки для презентаций\22644-af86a-4782363-m750x7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733256"/>
            <a:ext cx="2304256" cy="1124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820472" cy="6381328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Вышел Язычок на крыльцо дома. </a:t>
            </a:r>
          </a:p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Вокруг дома длинный забор. </a:t>
            </a:r>
          </a:p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Вот такой. </a:t>
            </a:r>
            <a:r>
              <a:rPr lang="ru-RU" sz="2800" i="1" dirty="0" smtClean="0">
                <a:solidFill>
                  <a:srgbClr val="0070C0"/>
                </a:solidFill>
              </a:rPr>
              <a:t/>
            </a:r>
            <a:br>
              <a:rPr lang="ru-RU" sz="2800" i="1" dirty="0" smtClean="0">
                <a:solidFill>
                  <a:srgbClr val="0070C0"/>
                </a:solidFill>
              </a:rPr>
            </a:br>
            <a:endParaRPr lang="ru-RU" sz="2800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800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800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800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(улыбнуться, с напряжением обнажив сомкнутые губы).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1" name="Picture 3" descr="E:\Картинки для презентаций\102851331_large_7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7" y="836712"/>
            <a:ext cx="6588224" cy="5796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95536" y="188640"/>
            <a:ext cx="8568952" cy="648072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3200" i="1" dirty="0" smtClean="0">
                <a:solidFill>
                  <a:srgbClr val="0070C0"/>
                </a:solidFill>
              </a:rPr>
              <a:t>Посмотрел он вокруг. </a:t>
            </a:r>
            <a:endParaRPr lang="ru-RU" i="1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3200" i="1" dirty="0" smtClean="0">
                <a:solidFill>
                  <a:srgbClr val="0070C0"/>
                </a:solidFill>
              </a:rPr>
              <a:t>Увидел Язычок, как кошка</a:t>
            </a:r>
          </a:p>
          <a:p>
            <a:pPr algn="r" eaLnBrk="1" fontAlgn="auto" hangingPunct="1"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(губы в улыбке, рот открыт, кончик языка упирается в нижние зубы, язык горкой, упираясь кончиком языка в нижние зубы)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3200" i="1" dirty="0" smtClean="0">
                <a:solidFill>
                  <a:srgbClr val="0070C0"/>
                </a:solidFill>
              </a:rPr>
              <a:t>ловит мышку за хвостик </a:t>
            </a:r>
          </a:p>
          <a:p>
            <a:pPr algn="r" eaLnBrk="1" fontAlgn="auto" hangingPunct="1"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(губы в улыбке, приоткрыть рот, произнести «а-а» и прикусить широкий кончик языка).</a:t>
            </a: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115616" y="4149080"/>
            <a:ext cx="4516362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305549"/>
            <a:ext cx="1547689" cy="155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676456" cy="6525344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Вернулся Язычок домой, посмотрел на </a:t>
            </a:r>
          </a:p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часы, они тикали: «Тик-так, тик-так… 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83160" y="6027003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( рот открыт, губы в улыбке, </a:t>
            </a:r>
          </a:p>
          <a:p>
            <a:pPr algn="r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кончиком языка дотрагиваемся до уголков рта). 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099" name="Picture 3" descr="E:\Картинки для презентаций\18385969_s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556792"/>
            <a:ext cx="3600400" cy="41865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1440160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Котенок свернулся клубочком и уснул.</a:t>
            </a:r>
          </a:p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«Пора и мне спать» ,-подумал Язычок.</a:t>
            </a:r>
            <a:endParaRPr lang="ru-RU" dirty="0"/>
          </a:p>
        </p:txBody>
      </p:sp>
      <p:pic>
        <p:nvPicPr>
          <p:cNvPr id="6" name="Picture 2" descr="E:\Картинки для презентаций\CATS-PICTURES.ORG_-_4291-3264x1840-domestic+cat-solo-highres-grey+hair-eyes+closed-stri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3495" y="3068960"/>
            <a:ext cx="5010505" cy="2824549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Картинки для презентаций\0_11fc53_79dce0bb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96136" y="2420888"/>
            <a:ext cx="2880320" cy="3987180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323528" y="1124744"/>
            <a:ext cx="6696744" cy="1405533"/>
          </a:xfrm>
          <a:prstGeom prst="cloud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rgbClr val="0000CC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МОЛОДЦЫ!</a:t>
            </a:r>
            <a:endParaRPr lang="ru-RU" sz="5400" b="1" cap="none" spc="0" dirty="0">
              <a:ln w="18000">
                <a:solidFill>
                  <a:srgbClr val="0000CC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224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Diseño predeterminado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RePack by SPecialiST</cp:lastModifiedBy>
  <cp:revision>123</cp:revision>
  <dcterms:created xsi:type="dcterms:W3CDTF">2010-05-23T14:28:12Z</dcterms:created>
  <dcterms:modified xsi:type="dcterms:W3CDTF">2016-02-05T06:46:35Z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93004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