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6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367119B-9F49-4EDE-ABBE-E0B4F7F34995}">
          <p14:sldIdLst>
            <p14:sldId id="256"/>
            <p14:sldId id="257"/>
            <p14:sldId id="258"/>
            <p14:sldId id="259"/>
            <p14:sldId id="260"/>
            <p14:sldId id="265"/>
            <p14:sldId id="261"/>
            <p14:sldId id="262"/>
            <p14:sldId id="263"/>
            <p14:sldId id="264"/>
            <p14:sldId id="266"/>
            <p14:sldId id="267"/>
            <p14:sldId id="268"/>
            <p14:sldId id="270"/>
            <p14:sldId id="271"/>
            <p14:sldId id="272"/>
            <p14:sldId id="276"/>
            <p14:sldId id="273"/>
            <p14:sldId id="274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/>
  </p:normalViewPr>
  <p:slideViewPr>
    <p:cSldViewPr>
      <p:cViewPr varScale="1">
        <p:scale>
          <a:sx n="103" d="100"/>
          <a:sy n="103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3-е подразделение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5 класс «Ж»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Отчёт о проделанной работе Громовой Л.А.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1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Личные фото\школа\меропиятия февраль 2015\2015-02-27 13.23.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75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Личные фото\школа\меропиятия февраль 2015\2015-02-27 13.44.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9646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90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конкурс </a:t>
            </a:r>
            <a:r>
              <a:rPr lang="ru-RU" dirty="0" err="1" smtClean="0"/>
              <a:t>буктрейлеров</a:t>
            </a:r>
            <a:endParaRPr lang="ru-RU" dirty="0"/>
          </a:p>
        </p:txBody>
      </p:sp>
      <p:pic>
        <p:nvPicPr>
          <p:cNvPr id="11266" name="Picture 2" descr="G:\Личные фото\школа\меропиятия февраль 2015\2015-02-27 12.23.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10" y="1349319"/>
            <a:ext cx="7992888" cy="54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8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Лауреаты окружного конкурса чтецов</a:t>
            </a:r>
            <a:endParaRPr lang="ru-RU" dirty="0"/>
          </a:p>
        </p:txBody>
      </p:sp>
      <p:pic>
        <p:nvPicPr>
          <p:cNvPr id="12290" name="Picture 2" descr="G:\Личные фото\школа\меропиятия февраль 2015\DSC036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1" y="1340768"/>
            <a:ext cx="9019252" cy="528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88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G:\Личные фото\школа\меропиятия февраль 2015\DSC036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20" y="1196753"/>
            <a:ext cx="81011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9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Посещение музея Великой Отечественной войны</a:t>
            </a:r>
            <a:endParaRPr lang="ru-RU" dirty="0"/>
          </a:p>
        </p:txBody>
      </p:sp>
      <p:pic>
        <p:nvPicPr>
          <p:cNvPr id="15362" name="Picture 2" descr="G:\Личные фото\школа\меропиятия февраль 2015\DSC036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6756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G:\Личные фото\школа\меропиятия февраль 2015\DSC036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6944" cy="604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5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G:\Личные фото\школа\меропиятия февраль 2015\DSC037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856471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49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G:\Личные фото\школа\меропиятия февраль 2015\DSC037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96944" cy="58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0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G:\Личные фото\школа\меропиятия февраль 2015\DSC037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208912" cy="56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Посещение </a:t>
            </a:r>
            <a:r>
              <a:rPr lang="ru-RU" dirty="0" err="1" smtClean="0"/>
              <a:t>РАМТа</a:t>
            </a:r>
            <a:r>
              <a:rPr lang="ru-RU" dirty="0" smtClean="0"/>
              <a:t>. «Том </a:t>
            </a:r>
            <a:r>
              <a:rPr lang="ru-RU" dirty="0" err="1" smtClean="0"/>
              <a:t>Сойер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 descr="G:\Личные фото\школа\меропиятия февраль 2015\2015-02-08 11.36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318386" cy="46085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3748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G:\Личные фото\школа\меропиятия февраль 2015\DSC037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96944" cy="57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37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G:\Личные фото\школа\меропиятия февраль 2015\DSC037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78" y="764704"/>
            <a:ext cx="8676201" cy="58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2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0952" y="1513384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 ну-ка, мальчики»</a:t>
            </a:r>
            <a:endParaRPr lang="ru-RU" dirty="0"/>
          </a:p>
        </p:txBody>
      </p:sp>
      <p:pic>
        <p:nvPicPr>
          <p:cNvPr id="22530" name="Picture 2" descr="G:\Личные фото\школа\меропиятия февраль 2015\DSC03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57382" y="2115426"/>
            <a:ext cx="5112568" cy="35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G:\Личные фото\школа\меропиятия февраль 2015\DSC037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5516" y="1994557"/>
            <a:ext cx="52565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805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G:\Личные фото\школа\меропиятия февраль 2015\DSC037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38244" y="1466412"/>
            <a:ext cx="6192688" cy="40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G:\Личные фото\школа\меропиятия февраль 2015\DSC037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07555" y="1389805"/>
            <a:ext cx="6192688" cy="422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90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G:\Личные фото\школа\меропиятия февраль 2015\DSC037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03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G:\Личные фото\школа\меропиятия февраль 2015\DSC037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16459" y="1626571"/>
            <a:ext cx="5804584" cy="458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G:\Личные фото\школа\меропиятия февраль 2015\DSC037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35683" y="1699653"/>
            <a:ext cx="576689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54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G:\Личные фото\школа\меропиятия февраль 2015\DSC037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45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Отмечаем масленицу</a:t>
            </a:r>
            <a:endParaRPr lang="ru-RU" dirty="0"/>
          </a:p>
        </p:txBody>
      </p:sp>
      <p:pic>
        <p:nvPicPr>
          <p:cNvPr id="27650" name="Picture 2" descr="G:\Личные фото\школа\меропиятия февраль 2015\DSC038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70618"/>
            <a:ext cx="7776864" cy="54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86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3" descr="G:\Личные фото\школа\меропиятия февраль 2015\DSC03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1256"/>
            <a:ext cx="8352928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79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Экскурсия в музей пограничных войск</a:t>
            </a:r>
            <a:endParaRPr lang="ru-RU" dirty="0"/>
          </a:p>
        </p:txBody>
      </p:sp>
      <p:pic>
        <p:nvPicPr>
          <p:cNvPr id="29699" name="Picture 3" descr="G:\Личные фото\школа\меропиятия февраль 2015\DSC03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0309"/>
            <a:ext cx="8085685" cy="53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4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Личные фото\школа\меропиятия февраль 2015\2015-02-08 13.24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2372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21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G:\Личные фото\школа\меропиятия февраль 2015\DSC038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80833"/>
            <a:ext cx="8401884" cy="57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7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692696"/>
            <a:ext cx="8229600" cy="1219200"/>
          </a:xfrm>
        </p:spPr>
        <p:txBody>
          <a:bodyPr/>
          <a:lstStyle/>
          <a:p>
            <a:endParaRPr lang="ru-RU"/>
          </a:p>
        </p:txBody>
      </p:sp>
      <p:pic>
        <p:nvPicPr>
          <p:cNvPr id="31746" name="Picture 2" descr="G:\Личные фото\школа\меропиятия февраль 2015\DSC038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60523" y="675562"/>
            <a:ext cx="6453336" cy="53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G:\Личные фото\школа\меропиятия февраль 2015\DSC038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266604" y="1562042"/>
            <a:ext cx="69246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14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G:\Личные фото\школа\меропиятия февраль 2015\DSC038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15570"/>
            <a:ext cx="855439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51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G:\Личные фото\школа\меропиятия февраль 2015\DSC038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1"/>
            <a:ext cx="8354820" cy="600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89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G:\Личные фото\школа\меропиятия февраль 2015\DSC038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50594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Личные фото\школа\меропиятия февраль 2015\2015-02-08 14.14.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6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«Путешествуем вместе с героями произведений Жюля Верна»</a:t>
            </a:r>
            <a:endParaRPr lang="ru-RU" dirty="0"/>
          </a:p>
        </p:txBody>
      </p:sp>
      <p:pic>
        <p:nvPicPr>
          <p:cNvPr id="4098" name="Picture 2" descr="G:\Личные фото\школа\меропиятия февраль 2015\2015-02-27 11.02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575" y="1281832"/>
            <a:ext cx="72639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7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Личные фото\школа\меропиятия февраль 2015\2015-02-27 11.06.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5967"/>
            <a:ext cx="8352928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8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Личные фото\школа\меропиятия февраль 2015\2015-02-27 11.08.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212"/>
            <a:ext cx="8352928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9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Личные фото\школа\меропиятия февраль 2015\2015-02-27 11.15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08053" cy="64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8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Личные фото\школа\меропиятия февраль 2015\2015-02-27 11.09.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28396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Личные фото\школа\меропиятия февраль 2015\2015-02-27 13.20.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01789"/>
            <a:ext cx="453650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94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</TotalTime>
  <Words>51</Words>
  <Application>Microsoft Office PowerPoint</Application>
  <PresentationFormat>Экран (4:3)</PresentationFormat>
  <Paragraphs>10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Отчёт о проделанной работе Громовой Л.А. </vt:lpstr>
      <vt:lpstr>Посещение РАМТа. «Том Сойер».</vt:lpstr>
      <vt:lpstr>Презентация PowerPoint</vt:lpstr>
      <vt:lpstr>Презентация PowerPoint</vt:lpstr>
      <vt:lpstr> «Путешествуем вместе с героями произведений Жюля Верна»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Городской конкурс буктрейлеров</vt:lpstr>
      <vt:lpstr>Лауреаты окружного конкурса чтецов</vt:lpstr>
      <vt:lpstr>Презентация PowerPoint</vt:lpstr>
      <vt:lpstr>Посещение музея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«А ну-ка, мальчики»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Отмечаем масленицу</vt:lpstr>
      <vt:lpstr>Презентация PowerPoint</vt:lpstr>
      <vt:lpstr>Экскурсия в музей пограничных войск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проделанной работе Громовой Л.А.</dc:title>
  <dc:creator>User</dc:creator>
  <cp:lastModifiedBy>User</cp:lastModifiedBy>
  <cp:revision>11</cp:revision>
  <dcterms:created xsi:type="dcterms:W3CDTF">2015-03-01T19:40:29Z</dcterms:created>
  <dcterms:modified xsi:type="dcterms:W3CDTF">2016-01-25T20:25:18Z</dcterms:modified>
</cp:coreProperties>
</file>