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0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10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971E-1EB8-44B8-B180-B3CAD7C65381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9AA4-3628-4823-A5CA-53814FA25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104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971E-1EB8-44B8-B180-B3CAD7C65381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9AA4-3628-4823-A5CA-53814FA25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78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971E-1EB8-44B8-B180-B3CAD7C65381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9AA4-3628-4823-A5CA-53814FA25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51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971E-1EB8-44B8-B180-B3CAD7C65381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9AA4-3628-4823-A5CA-53814FA25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19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971E-1EB8-44B8-B180-B3CAD7C65381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9AA4-3628-4823-A5CA-53814FA25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23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971E-1EB8-44B8-B180-B3CAD7C65381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9AA4-3628-4823-A5CA-53814FA25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9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971E-1EB8-44B8-B180-B3CAD7C65381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9AA4-3628-4823-A5CA-53814FA25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73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971E-1EB8-44B8-B180-B3CAD7C65381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9AA4-3628-4823-A5CA-53814FA25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33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971E-1EB8-44B8-B180-B3CAD7C65381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9AA4-3628-4823-A5CA-53814FA25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58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971E-1EB8-44B8-B180-B3CAD7C65381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9AA4-3628-4823-A5CA-53814FA25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37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D971E-1EB8-44B8-B180-B3CAD7C65381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19AA4-3628-4823-A5CA-53814FA25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08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D971E-1EB8-44B8-B180-B3CAD7C65381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19AA4-3628-4823-A5CA-53814FA25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57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0491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15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99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13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33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1242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0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26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756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44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52400"/>
            <a:ext cx="107442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844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Южалова</dc:creator>
  <cp:lastModifiedBy>Екатерина Южалова</cp:lastModifiedBy>
  <cp:revision>3</cp:revision>
  <dcterms:created xsi:type="dcterms:W3CDTF">2015-08-17T21:54:56Z</dcterms:created>
  <dcterms:modified xsi:type="dcterms:W3CDTF">2015-08-17T22:08:49Z</dcterms:modified>
</cp:coreProperties>
</file>