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20E0E"/>
    <a:srgbClr val="D0008B"/>
    <a:srgbClr val="C79509"/>
    <a:srgbClr val="5A3E82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B58EF6-F6DF-41B0-9955-EE552C5A94B3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77A84B-B7B4-406E-92A5-EA184290EA9B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B8AA08-0C28-4BC8-9238-269A273CFF79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11BD4D-9312-42D4-AF5F-C9DC41A21F68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8C13C2-0330-4664-9F9E-9C637EFB392A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10AC43-1E32-421B-AD41-570DA32A1371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471DEC-9901-49FD-8B65-98A4D327964C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7F246E-5436-4C04-9879-95AC745F18F5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DEBED6-A01C-442E-9CB7-95FE9DABD015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529C38-0C80-48C9-AC6B-E5CCE554A2F3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FB6367-C335-4119-8E06-FDB0884E59E7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09E04FB-B724-47FC-8391-29408FCE68FF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404665"/>
            <a:ext cx="7772400" cy="1440159"/>
          </a:xfrm>
        </p:spPr>
        <p:txBody>
          <a:bodyPr/>
          <a:lstStyle/>
          <a:p>
            <a:r>
              <a:rPr lang="ru-RU" sz="3600" b="1" i="1" dirty="0" smtClean="0">
                <a:solidFill>
                  <a:srgbClr val="7030A0"/>
                </a:solidFill>
              </a:rPr>
              <a:t>МБДОУ  Детский сад №11</a:t>
            </a:r>
            <a:br>
              <a:rPr lang="ru-RU" sz="3600" b="1" i="1" dirty="0" smtClean="0">
                <a:solidFill>
                  <a:srgbClr val="7030A0"/>
                </a:solidFill>
              </a:rPr>
            </a:br>
            <a:r>
              <a:rPr lang="ru-RU" sz="3600" b="1" i="1" dirty="0" smtClean="0">
                <a:solidFill>
                  <a:srgbClr val="7030A0"/>
                </a:solidFill>
              </a:rPr>
              <a:t>«Умка»</a:t>
            </a:r>
            <a:endParaRPr lang="es-ES" sz="3600" b="1" i="1" dirty="0">
              <a:solidFill>
                <a:srgbClr val="7030A0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75656" y="1988840"/>
            <a:ext cx="6400800" cy="2448272"/>
          </a:xfrm>
        </p:spPr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Экс</a:t>
            </a:r>
            <a:r>
              <a:rPr lang="ru-RU" i="1" dirty="0" smtClean="0">
                <a:solidFill>
                  <a:srgbClr val="7030A0"/>
                </a:solidFill>
              </a:rPr>
              <a:t>педиция  к подножью вулкана.</a:t>
            </a:r>
          </a:p>
          <a:p>
            <a:endParaRPr lang="ru-RU" sz="1800" i="1" dirty="0">
              <a:solidFill>
                <a:srgbClr val="7030A0"/>
              </a:solidFill>
            </a:endParaRPr>
          </a:p>
          <a:p>
            <a:endParaRPr lang="ru-RU" sz="1800" i="1" dirty="0" smtClean="0">
              <a:solidFill>
                <a:srgbClr val="7030A0"/>
              </a:solidFill>
            </a:endParaRPr>
          </a:p>
          <a:p>
            <a:r>
              <a:rPr lang="ru-RU" sz="1800" i="1" dirty="0">
                <a:solidFill>
                  <a:srgbClr val="7030A0"/>
                </a:solidFill>
              </a:rPr>
              <a:t> </a:t>
            </a:r>
            <a:r>
              <a:rPr lang="ru-RU" sz="1800" i="1" dirty="0" smtClean="0">
                <a:solidFill>
                  <a:srgbClr val="7030A0"/>
                </a:solidFill>
              </a:rPr>
              <a:t>                                                       Авторы: Попкова Ю.М.</a:t>
            </a:r>
          </a:p>
          <a:p>
            <a:pPr algn="r"/>
            <a:r>
              <a:rPr lang="ru-RU" sz="1800" i="1" dirty="0" smtClean="0">
                <a:solidFill>
                  <a:srgbClr val="7030A0"/>
                </a:solidFill>
              </a:rPr>
              <a:t>      Давлетова А.</a:t>
            </a:r>
            <a:r>
              <a:rPr lang="ru-RU" sz="1800" dirty="0" smtClean="0">
                <a:solidFill>
                  <a:srgbClr val="7030A0"/>
                </a:solidFill>
              </a:rPr>
              <a:t>М.</a:t>
            </a:r>
            <a:endParaRPr lang="ru-RU" sz="18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u="sng" dirty="0" smtClean="0">
                <a:solidFill>
                  <a:srgbClr val="7030A0"/>
                </a:solidFill>
              </a:rPr>
              <a:t/>
            </a:r>
            <a:br>
              <a:rPr lang="ru-RU" sz="3200" u="sng" dirty="0" smtClean="0">
                <a:solidFill>
                  <a:srgbClr val="7030A0"/>
                </a:solidFill>
              </a:rPr>
            </a:br>
            <a:r>
              <a:rPr lang="ru-RU" sz="3200" u="sng" dirty="0">
                <a:solidFill>
                  <a:srgbClr val="7030A0"/>
                </a:solidFill>
              </a:rPr>
              <a:t/>
            </a:r>
            <a:br>
              <a:rPr lang="ru-RU" sz="3200" u="sng" dirty="0">
                <a:solidFill>
                  <a:srgbClr val="7030A0"/>
                </a:solidFill>
              </a:rPr>
            </a:br>
            <a:r>
              <a:rPr lang="ru-RU" sz="3200" u="sng" dirty="0" smtClean="0">
                <a:solidFill>
                  <a:srgbClr val="7030A0"/>
                </a:solidFill>
              </a:rPr>
              <a:t>Мы – «Зайчики»</a:t>
            </a:r>
            <a:br>
              <a:rPr lang="ru-RU" sz="3200" u="sng" dirty="0" smtClean="0">
                <a:solidFill>
                  <a:srgbClr val="7030A0"/>
                </a:solidFill>
              </a:rPr>
            </a:br>
            <a:r>
              <a:rPr lang="ru-RU" sz="3200" dirty="0" smtClean="0">
                <a:solidFill>
                  <a:srgbClr val="7030A0"/>
                </a:solidFill>
              </a:rPr>
              <a:t> Наш девиз - </a:t>
            </a:r>
            <a:r>
              <a:rPr lang="ru-RU" sz="2400" dirty="0" smtClean="0">
                <a:solidFill>
                  <a:srgbClr val="7030A0"/>
                </a:solidFill>
              </a:rPr>
              <a:t>Мы зайчишки шалунишки</a:t>
            </a:r>
            <a:br>
              <a:rPr lang="ru-RU" sz="2400" dirty="0" smtClean="0">
                <a:solidFill>
                  <a:srgbClr val="7030A0"/>
                </a:solidFill>
              </a:rPr>
            </a:br>
            <a:r>
              <a:rPr lang="ru-RU" sz="2400" dirty="0" smtClean="0">
                <a:solidFill>
                  <a:srgbClr val="7030A0"/>
                </a:solidFill>
              </a:rPr>
              <a:t>                             Любим прыгать и играть.</a:t>
            </a:r>
            <a:br>
              <a:rPr lang="ru-RU" sz="2400" dirty="0" smtClean="0">
                <a:solidFill>
                  <a:srgbClr val="7030A0"/>
                </a:solidFill>
              </a:rPr>
            </a:br>
            <a:r>
              <a:rPr lang="ru-RU" sz="2400" dirty="0" smtClean="0">
                <a:solidFill>
                  <a:srgbClr val="7030A0"/>
                </a:solidFill>
              </a:rPr>
              <a:t>                           А еще мы очень любим </a:t>
            </a:r>
            <a:br>
              <a:rPr lang="ru-RU" sz="2400" dirty="0" smtClean="0">
                <a:solidFill>
                  <a:srgbClr val="7030A0"/>
                </a:solidFill>
              </a:rPr>
            </a:br>
            <a:r>
              <a:rPr lang="ru-RU" sz="2400" dirty="0" smtClean="0">
                <a:solidFill>
                  <a:srgbClr val="7030A0"/>
                </a:solidFill>
              </a:rPr>
              <a:t>                                   Снег в фигурки превращать.</a:t>
            </a:r>
            <a:endParaRPr lang="ru-RU" sz="2400" dirty="0">
              <a:solidFill>
                <a:srgbClr val="7030A0"/>
              </a:solidFill>
            </a:endParaRPr>
          </a:p>
        </p:txBody>
      </p:sp>
      <p:sp>
        <p:nvSpPr>
          <p:cNvPr id="6" name="Багетная рамка 5"/>
          <p:cNvSpPr/>
          <p:nvPr/>
        </p:nvSpPr>
        <p:spPr>
          <a:xfrm>
            <a:off x="6929454" y="6572272"/>
            <a:ext cx="2214546" cy="285728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Prezentacii.com</a:t>
            </a:r>
            <a:endParaRPr lang="ru-RU" dirty="0"/>
          </a:p>
        </p:txBody>
      </p:sp>
      <p:pic>
        <p:nvPicPr>
          <p:cNvPr id="1026" name="Picture 2" descr="C:\Users\Admin\Desktop\ФОТО ДЛЯ ЮЛИ\SAM_308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7" y="2420888"/>
            <a:ext cx="6921110" cy="3312368"/>
          </a:xfrm>
          <a:prstGeom prst="ellipse">
            <a:avLst/>
          </a:prstGeom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426170"/>
          </a:xfrm>
        </p:spPr>
        <p:txBody>
          <a:bodyPr/>
          <a:lstStyle/>
          <a:p>
            <a:r>
              <a:rPr lang="ru-RU" sz="3200" b="1" i="1" u="sng" dirty="0" smtClean="0">
                <a:solidFill>
                  <a:srgbClr val="7030A0"/>
                </a:solidFill>
              </a:rPr>
              <a:t>Это –</a:t>
            </a:r>
            <a:r>
              <a:rPr lang="ru-RU" sz="3200" b="1" i="1" u="sng" dirty="0">
                <a:solidFill>
                  <a:srgbClr val="7030A0"/>
                </a:solidFill>
              </a:rPr>
              <a:t>иглу. </a:t>
            </a:r>
            <a:r>
              <a:rPr lang="ru-RU" sz="3200" b="1" i="1" u="sng" dirty="0" smtClean="0">
                <a:solidFill>
                  <a:srgbClr val="7030A0"/>
                </a:solidFill>
              </a:rPr>
              <a:t/>
            </a:r>
            <a:br>
              <a:rPr lang="ru-RU" sz="3200" b="1" i="1" u="sng" dirty="0" smtClean="0">
                <a:solidFill>
                  <a:srgbClr val="7030A0"/>
                </a:solidFill>
              </a:rPr>
            </a:br>
            <a:r>
              <a:rPr lang="ru-RU" sz="3200" dirty="0" smtClean="0">
                <a:solidFill>
                  <a:srgbClr val="7030A0"/>
                </a:solidFill>
              </a:rPr>
              <a:t>      </a:t>
            </a:r>
            <a:r>
              <a:rPr lang="ru-RU" sz="2000" i="1" dirty="0" smtClean="0">
                <a:solidFill>
                  <a:srgbClr val="7030A0"/>
                </a:solidFill>
              </a:rPr>
              <a:t>И </a:t>
            </a:r>
            <a:r>
              <a:rPr lang="ru-RU" sz="2000" i="1" dirty="0">
                <a:solidFill>
                  <a:srgbClr val="7030A0"/>
                </a:solidFill>
              </a:rPr>
              <a:t>внутри комфортно в иглу, </a:t>
            </a:r>
            <a:r>
              <a:rPr lang="ru-RU" sz="2000" i="1" dirty="0" smtClean="0">
                <a:solidFill>
                  <a:srgbClr val="7030A0"/>
                </a:solidFill>
              </a:rPr>
              <a:t>В </a:t>
            </a:r>
            <a:r>
              <a:rPr lang="ru-RU" sz="2000" i="1" dirty="0">
                <a:solidFill>
                  <a:srgbClr val="7030A0"/>
                </a:solidFill>
              </a:rPr>
              <a:t>нём с уютом не вопрос! </a:t>
            </a:r>
            <a:br>
              <a:rPr lang="ru-RU" sz="2000" i="1" dirty="0">
                <a:solidFill>
                  <a:srgbClr val="7030A0"/>
                </a:solidFill>
              </a:rPr>
            </a:br>
            <a:r>
              <a:rPr lang="ru-RU" sz="2000" i="1" dirty="0">
                <a:solidFill>
                  <a:srgbClr val="7030A0"/>
                </a:solidFill>
              </a:rPr>
              <a:t>Ведь не зря придумал </a:t>
            </a:r>
            <a:r>
              <a:rPr lang="ru-RU" sz="2000" i="1" dirty="0" smtClean="0">
                <a:solidFill>
                  <a:srgbClr val="7030A0"/>
                </a:solidFill>
              </a:rPr>
              <a:t>иглу, Домовитый </a:t>
            </a:r>
            <a:r>
              <a:rPr lang="ru-RU" sz="2000" i="1" dirty="0">
                <a:solidFill>
                  <a:srgbClr val="7030A0"/>
                </a:solidFill>
              </a:rPr>
              <a:t>эскимос!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628800"/>
            <a:ext cx="5086380" cy="2808312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pic>
        <p:nvPicPr>
          <p:cNvPr id="12" name="Объект 11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708920"/>
            <a:ext cx="4049194" cy="2808312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63576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Заголовок 4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>
                <a:solidFill>
                  <a:srgbClr val="7030A0"/>
                </a:solidFill>
              </a:rPr>
              <a:t>Я черный страшный </a:t>
            </a:r>
            <a:r>
              <a:rPr lang="ru-RU" sz="2000" dirty="0" smtClean="0">
                <a:solidFill>
                  <a:srgbClr val="7030A0"/>
                </a:solidFill>
              </a:rPr>
              <a:t>великан.  Что </a:t>
            </a:r>
            <a:r>
              <a:rPr lang="ru-RU" sz="2000" dirty="0">
                <a:solidFill>
                  <a:srgbClr val="7030A0"/>
                </a:solidFill>
              </a:rPr>
              <a:t>делать мне - решаю сам</a:t>
            </a:r>
            <a:br>
              <a:rPr lang="ru-RU" sz="2000" dirty="0">
                <a:solidFill>
                  <a:srgbClr val="7030A0"/>
                </a:solidFill>
              </a:rPr>
            </a:br>
            <a:r>
              <a:rPr lang="ru-RU" sz="2000" dirty="0">
                <a:solidFill>
                  <a:srgbClr val="7030A0"/>
                </a:solidFill>
              </a:rPr>
              <a:t>Могу я спать, могу </a:t>
            </a:r>
            <a:r>
              <a:rPr lang="ru-RU" sz="2000" dirty="0" smtClean="0">
                <a:solidFill>
                  <a:srgbClr val="7030A0"/>
                </a:solidFill>
              </a:rPr>
              <a:t>рычать, Огонь </a:t>
            </a:r>
            <a:r>
              <a:rPr lang="ru-RU" sz="2000" dirty="0">
                <a:solidFill>
                  <a:srgbClr val="7030A0"/>
                </a:solidFill>
              </a:rPr>
              <a:t>и пепел </a:t>
            </a:r>
            <a:r>
              <a:rPr lang="ru-RU" sz="2000" dirty="0" smtClean="0">
                <a:solidFill>
                  <a:srgbClr val="7030A0"/>
                </a:solidFill>
              </a:rPr>
              <a:t>извергать.</a:t>
            </a:r>
            <a:r>
              <a:rPr lang="ru-RU" sz="2000" dirty="0">
                <a:solidFill>
                  <a:srgbClr val="7030A0"/>
                </a:solidFill>
              </a:rPr>
              <a:t/>
            </a:r>
            <a:br>
              <a:rPr lang="ru-RU" sz="2000" dirty="0">
                <a:solidFill>
                  <a:srgbClr val="7030A0"/>
                </a:solidFill>
              </a:rPr>
            </a:br>
            <a:endParaRPr lang="ru-RU" sz="2000" dirty="0">
              <a:solidFill>
                <a:srgbClr val="7030A0"/>
              </a:solidFill>
            </a:endParaRPr>
          </a:p>
        </p:txBody>
      </p:sp>
      <p:sp>
        <p:nvSpPr>
          <p:cNvPr id="39" name="Текст 3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600" dirty="0" smtClean="0"/>
              <a:t> </a:t>
            </a:r>
            <a:r>
              <a:rPr lang="ru-RU" sz="1600" dirty="0" smtClean="0">
                <a:solidFill>
                  <a:srgbClr val="7030A0"/>
                </a:solidFill>
              </a:rPr>
              <a:t>Экспедиция </a:t>
            </a:r>
            <a:r>
              <a:rPr lang="ru-RU" sz="1600" dirty="0">
                <a:solidFill>
                  <a:srgbClr val="7030A0"/>
                </a:solidFill>
              </a:rPr>
              <a:t>подножью </a:t>
            </a:r>
            <a:r>
              <a:rPr lang="ru-RU" sz="1600" dirty="0" smtClean="0">
                <a:solidFill>
                  <a:srgbClr val="7030A0"/>
                </a:solidFill>
              </a:rPr>
              <a:t>вулкана.</a:t>
            </a:r>
            <a:endParaRPr lang="ru-RU" sz="1600" dirty="0">
              <a:solidFill>
                <a:srgbClr val="7030A0"/>
              </a:solidFill>
            </a:endParaRPr>
          </a:p>
        </p:txBody>
      </p:sp>
      <p:pic>
        <p:nvPicPr>
          <p:cNvPr id="1026" name="Picture 2" descr="C:\Users\Admin\Desktop\20160127_11461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949178" y="1795236"/>
            <a:ext cx="2709135" cy="36724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Текст 3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sz="1600" dirty="0" err="1" smtClean="0">
                <a:solidFill>
                  <a:srgbClr val="7030A0"/>
                </a:solidFill>
              </a:rPr>
              <a:t>Авачинский</a:t>
            </a:r>
            <a:r>
              <a:rPr lang="ru-RU" sz="1600" dirty="0" smtClean="0">
                <a:solidFill>
                  <a:srgbClr val="7030A0"/>
                </a:solidFill>
              </a:rPr>
              <a:t>   Вулкан.   </a:t>
            </a:r>
            <a:endParaRPr lang="ru-RU" sz="1600" dirty="0">
              <a:solidFill>
                <a:srgbClr val="7030A0"/>
              </a:solidFill>
            </a:endParaRPr>
          </a:p>
        </p:txBody>
      </p:sp>
      <p:pic>
        <p:nvPicPr>
          <p:cNvPr id="37" name="Объект 36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276872"/>
            <a:ext cx="4039985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09833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>
                <a:solidFill>
                  <a:srgbClr val="7030A0"/>
                </a:solidFill>
              </a:rPr>
              <a:t>Горка. Санки. Ну, </a:t>
            </a:r>
            <a:r>
              <a:rPr lang="ru-RU" sz="2000" dirty="0" smtClean="0">
                <a:solidFill>
                  <a:srgbClr val="7030A0"/>
                </a:solidFill>
              </a:rPr>
              <a:t>пора . </a:t>
            </a:r>
            <a:r>
              <a:rPr lang="ru-RU" sz="2000" dirty="0">
                <a:solidFill>
                  <a:srgbClr val="7030A0"/>
                </a:solidFill>
              </a:rPr>
              <a:t>Мчаться вниз. Ура! Ура!</a:t>
            </a:r>
            <a:br>
              <a:rPr lang="ru-RU" sz="2000" dirty="0">
                <a:solidFill>
                  <a:srgbClr val="7030A0"/>
                </a:solidFill>
              </a:rPr>
            </a:br>
            <a:r>
              <a:rPr lang="ru-RU" sz="2000" dirty="0">
                <a:solidFill>
                  <a:srgbClr val="7030A0"/>
                </a:solidFill>
              </a:rPr>
              <a:t> С горки вниз, в ушах </a:t>
            </a:r>
            <a:r>
              <a:rPr lang="ru-RU" sz="2000" dirty="0" smtClean="0">
                <a:solidFill>
                  <a:srgbClr val="7030A0"/>
                </a:solidFill>
              </a:rPr>
              <a:t>свистит, Только </a:t>
            </a:r>
            <a:r>
              <a:rPr lang="ru-RU" sz="2000" dirty="0">
                <a:solidFill>
                  <a:srgbClr val="7030A0"/>
                </a:solidFill>
              </a:rPr>
              <a:t>снег в лицо летит.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556792"/>
            <a:ext cx="8046156" cy="42484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85412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>
                <a:solidFill>
                  <a:srgbClr val="7030A0"/>
                </a:solidFill>
              </a:rPr>
              <a:t>Нет ноги ни одной, Только хвост с головой.</a:t>
            </a:r>
            <a:endParaRPr lang="ru-RU" sz="4000" dirty="0">
              <a:solidFill>
                <a:srgbClr val="7030A0"/>
              </a:solidFill>
            </a:endParaRPr>
          </a:p>
        </p:txBody>
      </p:sp>
      <p:sp>
        <p:nvSpPr>
          <p:cNvPr id="35" name="Текст 34"/>
          <p:cNvSpPr>
            <a:spLocks noGrp="1"/>
          </p:cNvSpPr>
          <p:nvPr>
            <p:ph type="body" idx="1"/>
          </p:nvPr>
        </p:nvSpPr>
        <p:spPr>
          <a:xfrm>
            <a:off x="372640" y="1484784"/>
            <a:ext cx="4055343" cy="1440160"/>
          </a:xfrm>
        </p:spPr>
        <p:txBody>
          <a:bodyPr/>
          <a:lstStyle/>
          <a:p>
            <a:pPr lvl="0"/>
            <a:r>
              <a:rPr lang="ru-RU" sz="1600" dirty="0">
                <a:solidFill>
                  <a:srgbClr val="7030A0"/>
                </a:solidFill>
              </a:rPr>
              <a:t>Змеи бывают разные белые и красные.</a:t>
            </a:r>
          </a:p>
          <a:p>
            <a:pPr lvl="0"/>
            <a:r>
              <a:rPr lang="ru-RU" sz="1600" dirty="0">
                <a:solidFill>
                  <a:srgbClr val="7030A0"/>
                </a:solidFill>
              </a:rPr>
              <a:t>А я змея снежная </a:t>
            </a:r>
          </a:p>
          <a:p>
            <a:pPr lvl="0"/>
            <a:r>
              <a:rPr lang="ru-RU" sz="1600" dirty="0">
                <a:solidFill>
                  <a:srgbClr val="7030A0"/>
                </a:solidFill>
              </a:rPr>
              <a:t>И </a:t>
            </a:r>
            <a:r>
              <a:rPr lang="ru-RU" sz="1600" dirty="0" smtClean="0">
                <a:solidFill>
                  <a:srgbClr val="7030A0"/>
                </a:solidFill>
              </a:rPr>
              <a:t>очень- </a:t>
            </a:r>
            <a:r>
              <a:rPr lang="ru-RU" sz="1600" dirty="0">
                <a:solidFill>
                  <a:srgbClr val="7030A0"/>
                </a:solidFill>
              </a:rPr>
              <a:t>очень нежная</a:t>
            </a:r>
            <a:r>
              <a:rPr lang="ru-RU" dirty="0">
                <a:solidFill>
                  <a:srgbClr val="7030A0"/>
                </a:solidFill>
              </a:rPr>
              <a:t>.</a:t>
            </a:r>
          </a:p>
        </p:txBody>
      </p:sp>
      <p:sp>
        <p:nvSpPr>
          <p:cNvPr id="38" name="Объект 37"/>
          <p:cNvSpPr>
            <a:spLocks noGrp="1"/>
          </p:cNvSpPr>
          <p:nvPr>
            <p:ph sz="quarter" idx="4"/>
          </p:nvPr>
        </p:nvSpPr>
        <p:spPr>
          <a:xfrm>
            <a:off x="4645026" y="1484785"/>
            <a:ext cx="3912220" cy="331236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Admin\Desktop\ФОТО ДЛЯ ЮЛИ\SAM_309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936354"/>
            <a:ext cx="2698254" cy="26109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Объект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4008" y="1412776"/>
            <a:ext cx="3913237" cy="36885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57140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400" i="1" dirty="0" smtClean="0">
                <a:solidFill>
                  <a:srgbClr val="7030A0"/>
                </a:solidFill>
              </a:rPr>
              <a:t>     </a:t>
            </a:r>
            <a:r>
              <a:rPr lang="ru-RU" sz="2000" i="1" dirty="0" smtClean="0">
                <a:solidFill>
                  <a:srgbClr val="7030A0"/>
                </a:solidFill>
              </a:rPr>
              <a:t>Большое чистое спасибо</a:t>
            </a:r>
            <a:br>
              <a:rPr lang="ru-RU" sz="2000" i="1" dirty="0" smtClean="0">
                <a:solidFill>
                  <a:srgbClr val="7030A0"/>
                </a:solidFill>
              </a:rPr>
            </a:br>
            <a:r>
              <a:rPr lang="ru-RU" sz="2000" i="1" dirty="0" smtClean="0">
                <a:solidFill>
                  <a:srgbClr val="7030A0"/>
                </a:solidFill>
              </a:rPr>
              <a:t>            Мы с искренностью  говорим.</a:t>
            </a:r>
            <a:br>
              <a:rPr lang="ru-RU" sz="2000" i="1" dirty="0" smtClean="0">
                <a:solidFill>
                  <a:srgbClr val="7030A0"/>
                </a:solidFill>
              </a:rPr>
            </a:br>
            <a:r>
              <a:rPr lang="ru-RU" sz="2000" i="1" dirty="0" smtClean="0">
                <a:solidFill>
                  <a:srgbClr val="7030A0"/>
                </a:solidFill>
              </a:rPr>
              <a:t>За внимание и помощь </a:t>
            </a:r>
            <a:br>
              <a:rPr lang="ru-RU" sz="2000" i="1" dirty="0" smtClean="0">
                <a:solidFill>
                  <a:srgbClr val="7030A0"/>
                </a:solidFill>
              </a:rPr>
            </a:br>
            <a:r>
              <a:rPr lang="ru-RU" sz="2000" i="1" dirty="0" smtClean="0">
                <a:solidFill>
                  <a:srgbClr val="7030A0"/>
                </a:solidFill>
              </a:rPr>
              <a:t>От души благодарим.</a:t>
            </a:r>
            <a:endParaRPr lang="ru-RU" sz="2000" i="1" dirty="0">
              <a:solidFill>
                <a:srgbClr val="7030A0"/>
              </a:solidFill>
            </a:endParaRPr>
          </a:p>
        </p:txBody>
      </p:sp>
      <p:pic>
        <p:nvPicPr>
          <p:cNvPr id="3074" name="Picture 2" descr="C:\Users\Admin\Desktop\20151120_155635 — копия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00200"/>
            <a:ext cx="8064895" cy="452596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4960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942</TotalTime>
  <Words>89</Words>
  <Application>Microsoft Office PowerPoint</Application>
  <PresentationFormat>Экран (4:3)</PresentationFormat>
  <Paragraphs>18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Diseño predeterminado</vt:lpstr>
      <vt:lpstr>МБДОУ  Детский сад №11 «Умка»</vt:lpstr>
      <vt:lpstr>  Мы – «Зайчики»  Наш девиз - Мы зайчишки шалунишки                              Любим прыгать и играть.                            А еще мы очень любим                                     Снег в фигурки превращать.</vt:lpstr>
      <vt:lpstr>Это –иглу.        И внутри комфортно в иглу, В нём с уютом не вопрос!  Ведь не зря придумал иглу, Домовитый эскимос!</vt:lpstr>
      <vt:lpstr>Я черный страшный великан.  Что делать мне - решаю сам Могу я спать, могу рычать, Огонь и пепел извергать. </vt:lpstr>
      <vt:lpstr>Горка. Санки. Ну, пора . Мчаться вниз. Ура! Ура!  С горки вниз, в ушах свистит, Только снег в лицо летит.</vt:lpstr>
      <vt:lpstr>Нет ноги ни одной, Только хвост с головой.</vt:lpstr>
      <vt:lpstr>     Большое чистое спасибо             Мы с искренностью  говорим. За внимание и помощь  От души благодарим.</vt:lpstr>
    </vt:vector>
  </TitlesOfParts>
  <Company>Siracusa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Texto</dc:title>
  <dc:creator>Mariajose</dc:creator>
  <cp:lastModifiedBy>Admin</cp:lastModifiedBy>
  <cp:revision>28</cp:revision>
  <cp:lastPrinted>2016-02-02T08:22:13Z</cp:lastPrinted>
  <dcterms:created xsi:type="dcterms:W3CDTF">2008-10-16T00:38:52Z</dcterms:created>
  <dcterms:modified xsi:type="dcterms:W3CDTF">2016-02-02T08:29:38Z</dcterms:modified>
</cp:coreProperties>
</file>