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63" r:id="rId4"/>
    <p:sldId id="275" r:id="rId5"/>
    <p:sldId id="259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Средний уровень восп</c:v>
                </c:pt>
                <c:pt idx="1">
                  <c:v>Толерантность</c:v>
                </c:pt>
                <c:pt idx="2">
                  <c:v>Зож</c:v>
                </c:pt>
                <c:pt idx="3">
                  <c:v>Нравственность</c:v>
                </c:pt>
                <c:pt idx="4">
                  <c:v>Трудолюбие</c:v>
                </c:pt>
                <c:pt idx="5">
                  <c:v>Коллективизм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39</c:v>
                </c:pt>
                <c:pt idx="1">
                  <c:v>40</c:v>
                </c:pt>
                <c:pt idx="2">
                  <c:v>40</c:v>
                </c:pt>
                <c:pt idx="3">
                  <c:v>36</c:v>
                </c:pt>
                <c:pt idx="4">
                  <c:v>70</c:v>
                </c:pt>
                <c:pt idx="5">
                  <c:v>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Средний уровень восп</c:v>
                </c:pt>
                <c:pt idx="1">
                  <c:v>Толерантность</c:v>
                </c:pt>
                <c:pt idx="2">
                  <c:v>Зож</c:v>
                </c:pt>
                <c:pt idx="3">
                  <c:v>Нравственность</c:v>
                </c:pt>
                <c:pt idx="4">
                  <c:v>Трудолюбие</c:v>
                </c:pt>
                <c:pt idx="5">
                  <c:v>Коллективизм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Средний уровень восп</c:v>
                </c:pt>
                <c:pt idx="1">
                  <c:v>Толерантность</c:v>
                </c:pt>
                <c:pt idx="2">
                  <c:v>Зож</c:v>
                </c:pt>
                <c:pt idx="3">
                  <c:v>Нравственность</c:v>
                </c:pt>
                <c:pt idx="4">
                  <c:v>Трудолюбие</c:v>
                </c:pt>
                <c:pt idx="5">
                  <c:v>Коллективизм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</c:numCache>
            </c:numRef>
          </c:val>
        </c:ser>
        <c:dLbls/>
        <c:axId val="92111232"/>
        <c:axId val="92112768"/>
      </c:barChart>
      <c:catAx>
        <c:axId val="92111232"/>
        <c:scaling>
          <c:orientation val="minMax"/>
        </c:scaling>
        <c:axPos val="b"/>
        <c:tickLblPos val="nextTo"/>
        <c:crossAx val="92112768"/>
        <c:crosses val="autoZero"/>
        <c:auto val="1"/>
        <c:lblAlgn val="ctr"/>
        <c:lblOffset val="100"/>
      </c:catAx>
      <c:valAx>
        <c:axId val="92112768"/>
        <c:scaling>
          <c:orientation val="minMax"/>
        </c:scaling>
        <c:axPos val="l"/>
        <c:majorGridlines/>
        <c:numFmt formatCode="General" sourceLinked="1"/>
        <c:tickLblPos val="nextTo"/>
        <c:crossAx val="92111232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1D454-0674-4B4E-BC2E-5CC279AC8398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47835-42CC-4D4D-B87E-3376DE53BB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500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47835-42CC-4D4D-B87E-3376DE53BBD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47835-42CC-4D4D-B87E-3376DE53BBD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D1E17B-4AF1-48B9-93EF-5AAB4F72DE1F}" type="datetimeFigureOut">
              <a:rPr lang="ru-RU" smtClean="0"/>
              <a:pPr/>
              <a:t>27.01.2016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8B0B19-F760-4D77-B5BA-B659B58B6F8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Программа воспитательной работы « Познай себя»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Классный руководитель  : </a:t>
            </a:r>
          </a:p>
          <a:p>
            <a:r>
              <a:rPr lang="ru-RU" dirty="0" err="1" smtClean="0"/>
              <a:t>Чинина</a:t>
            </a:r>
            <a:r>
              <a:rPr lang="ru-RU" dirty="0" smtClean="0"/>
              <a:t> С.М.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Мисс </a:t>
            </a:r>
            <a:r>
              <a:rPr lang="ru-RU" sz="2800" dirty="0" err="1" smtClean="0"/>
              <a:t>Дюймовочка</a:t>
            </a:r>
            <a:r>
              <a:rPr lang="ru-RU" sz="2800" dirty="0" smtClean="0"/>
              <a:t>  - </a:t>
            </a:r>
            <a:r>
              <a:rPr lang="ru-RU" sz="2800" dirty="0" err="1" smtClean="0"/>
              <a:t>Карымова</a:t>
            </a:r>
            <a:r>
              <a:rPr lang="ru-RU" sz="2800" dirty="0" smtClean="0"/>
              <a:t> </a:t>
            </a:r>
            <a:r>
              <a:rPr lang="ru-RU" sz="2800" dirty="0" err="1" smtClean="0"/>
              <a:t>Инга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E:\SL7038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643049"/>
            <a:ext cx="6524628" cy="48934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</p:spPr>
        <p:txBody>
          <a:bodyPr/>
          <a:lstStyle/>
          <a:p>
            <a:pPr algn="ctr"/>
            <a:r>
              <a:rPr lang="ru-RU" dirty="0" smtClean="0"/>
              <a:t>Игра « Зарница»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E:\SL70373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14488"/>
            <a:ext cx="7535386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E:\КВН 004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357290" y="2161220"/>
            <a:ext cx="6262696" cy="46967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</p:spPr>
        <p:txBody>
          <a:bodyPr/>
          <a:lstStyle/>
          <a:p>
            <a:pPr algn="ctr"/>
            <a:r>
              <a:rPr lang="ru-RU" dirty="0" smtClean="0"/>
              <a:t>Зимняя прогулка в лес</a:t>
            </a:r>
            <a:endParaRPr lang="ru-RU" dirty="0"/>
          </a:p>
        </p:txBody>
      </p:sp>
      <p:pic>
        <p:nvPicPr>
          <p:cNvPr id="5122" name="Picture 2" descr="C:\Documents and Settings\1\Рабочий стол\Чинина\8-\7- класс\Сынару Манзуровна.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714876" y="1643050"/>
            <a:ext cx="3714776" cy="4954378"/>
          </a:xfrm>
          <a:prstGeom prst="rect">
            <a:avLst/>
          </a:prstGeom>
          <a:noFill/>
        </p:spPr>
      </p:pic>
      <p:pic>
        <p:nvPicPr>
          <p:cNvPr id="5123" name="Picture 3" descr="C:\Documents and Settings\1\Рабочий стол\Чинина\8-\7- класс\100_4708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71472" y="1357298"/>
            <a:ext cx="3286148" cy="2357454"/>
          </a:xfrm>
          <a:prstGeom prst="rect">
            <a:avLst/>
          </a:prstGeom>
          <a:noFill/>
        </p:spPr>
      </p:pic>
      <p:pic>
        <p:nvPicPr>
          <p:cNvPr id="5124" name="Picture 4" descr="C:\Documents and Settings\1\Рабочий стол\Чинина\8-\7- класс\100_4713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71472" y="3857628"/>
            <a:ext cx="3296292" cy="26431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 класс </a:t>
            </a:r>
            <a:r>
              <a:rPr lang="ru-RU" smtClean="0"/>
              <a:t>на высоте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Documents and Settings\1\Рабочий стол\Чинина\8-\7- класс\мусор 012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357290" y="1928802"/>
            <a:ext cx="6357950" cy="47690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58204" cy="58177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Диаграмма воспитанности 8 б класса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2910" y="1071546"/>
          <a:ext cx="8043890" cy="5253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Цель программы:</a:t>
            </a:r>
            <a:br>
              <a:rPr lang="ru-RU" sz="2400" dirty="0" smtClean="0"/>
            </a:br>
            <a:r>
              <a:rPr lang="ru-RU" sz="2400" dirty="0" smtClean="0"/>
              <a:t>Создание условий для расширения знаний учащихся о себе, своих возможностях и способностях, формирование потребности в самосовершенствовании, самореализации</a:t>
            </a: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Задачи:</a:t>
            </a:r>
          </a:p>
          <a:p>
            <a:r>
              <a:rPr lang="ru-RU" sz="2000" dirty="0" smtClean="0"/>
              <a:t>Создать необходимые условия для проявления индивидуальности каждого ученика, развивать творческую активность.</a:t>
            </a:r>
          </a:p>
          <a:p>
            <a:r>
              <a:rPr lang="ru-RU" sz="2000" dirty="0" smtClean="0"/>
              <a:t>Развивать познавательную активность, способствовать развитию желания работать над собой.</a:t>
            </a:r>
          </a:p>
          <a:p>
            <a:r>
              <a:rPr lang="ru-RU" sz="2000" dirty="0" smtClean="0"/>
              <a:t>Содействовать формированию культуры общения и формированию межличностных отношений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5840435"/>
          </a:xfrm>
        </p:spPr>
        <p:txBody>
          <a:bodyPr>
            <a:normAutofit fontScale="97500"/>
          </a:bodyPr>
          <a:lstStyle/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3300" dirty="0" smtClean="0"/>
              <a:t>Способы достижения поставленной цели:</a:t>
            </a:r>
          </a:p>
          <a:p>
            <a:pPr>
              <a:buNone/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участие в управлении школой (  самоуправление)</a:t>
            </a:r>
            <a:br>
              <a:rPr lang="ru-RU" sz="2400" dirty="0" smtClean="0"/>
            </a:br>
            <a:r>
              <a:rPr lang="ru-RU" sz="2400" dirty="0" smtClean="0"/>
              <a:t>- создание возможностей для проявления творчества</a:t>
            </a:r>
            <a:br>
              <a:rPr lang="ru-RU" sz="2400" dirty="0" smtClean="0"/>
            </a:br>
            <a:r>
              <a:rPr lang="ru-RU" sz="2400" dirty="0" smtClean="0"/>
              <a:t>- создание  условий, в которых ученики могут приобретать положительные качества</a:t>
            </a:r>
            <a:br>
              <a:rPr lang="ru-RU" sz="2400" dirty="0" smtClean="0"/>
            </a:br>
            <a:r>
              <a:rPr lang="ru-RU" sz="2400" dirty="0" smtClean="0"/>
              <a:t>-побуждать  желание включаться в ту или иную деятельность</a:t>
            </a:r>
            <a:br>
              <a:rPr lang="ru-RU" sz="2400" dirty="0" smtClean="0"/>
            </a:br>
            <a:r>
              <a:rPr lang="ru-RU" sz="2400" dirty="0" smtClean="0"/>
              <a:t>-обеспечить успех каждого ученика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Принципы воспитательной системы: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Познай себя как личность интеллектуальную, гуманную, духовную, свободную и творческую через формирование ценностного отношения к себе и другим </a:t>
            </a:r>
          </a:p>
          <a:p>
            <a:r>
              <a:rPr lang="ru-RU" dirty="0" smtClean="0"/>
              <a:t>Найди себя как человека гуманиста, таланта, творца через освоение ценностных позиций, опыта поколений, через овладение различными умениями во внешкольной деятельности.</a:t>
            </a:r>
          </a:p>
          <a:p>
            <a:r>
              <a:rPr lang="ru-RU" dirty="0" smtClean="0"/>
              <a:t>Реализуй себя  как товарища, друга, гражданина.</a:t>
            </a:r>
          </a:p>
          <a:p>
            <a:r>
              <a:rPr lang="ru-RU" dirty="0" smtClean="0"/>
              <a:t>Познай себя – это интересно.</a:t>
            </a:r>
          </a:p>
          <a:p>
            <a:r>
              <a:rPr lang="ru-RU" dirty="0" smtClean="0"/>
              <a:t>Прояви себя- это реально.</a:t>
            </a:r>
          </a:p>
          <a:p>
            <a:r>
              <a:rPr lang="ru-RU" dirty="0" smtClean="0"/>
              <a:t>Утверди себя – это возможно.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Ожидаемые результаты программы: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Повышение познавательной активности учащихся;</a:t>
            </a:r>
          </a:p>
          <a:p>
            <a:r>
              <a:rPr lang="ru-RU" sz="2800" dirty="0" smtClean="0"/>
              <a:t>Усиление мотивации учащихся к  участию в конкурсах.</a:t>
            </a:r>
          </a:p>
          <a:p>
            <a:r>
              <a:rPr lang="ru-RU" sz="2800" dirty="0" smtClean="0"/>
              <a:t>Самосовершенствование обучающихся;</a:t>
            </a:r>
          </a:p>
          <a:p>
            <a:r>
              <a:rPr lang="ru-RU" sz="2800" dirty="0" smtClean="0"/>
              <a:t>Формирование положительных качеств личности, развитие  желания работать над  собой.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Цикл классных часов по теме </a:t>
            </a:r>
            <a:br>
              <a:rPr lang="ru-RU" dirty="0" smtClean="0"/>
            </a:br>
            <a:r>
              <a:rPr lang="ru-RU" dirty="0" smtClean="0"/>
              <a:t>« Познай себя»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Занятие 1 Что такое самопознание? Нужно ли человеку учиться познавать себя?</a:t>
            </a:r>
          </a:p>
          <a:p>
            <a:r>
              <a:rPr lang="ru-RU" dirty="0" smtClean="0"/>
              <a:t>Занятие2. Кто я? Какой я? Моя жизненная лестница.</a:t>
            </a:r>
          </a:p>
          <a:p>
            <a:r>
              <a:rPr lang="ru-RU" dirty="0" smtClean="0"/>
              <a:t>Занятие 3 Я познаю себя. Я познаю других. Я изменяюсь.</a:t>
            </a:r>
          </a:p>
          <a:p>
            <a:r>
              <a:rPr lang="ru-RU" dirty="0" smtClean="0"/>
              <a:t>Тема « Саморазвитие личности»</a:t>
            </a:r>
          </a:p>
          <a:p>
            <a:r>
              <a:rPr lang="ru-RU" dirty="0" smtClean="0"/>
              <a:t>Мои жизненные интересы и пути их реализации</a:t>
            </a:r>
          </a:p>
          <a:p>
            <a:r>
              <a:rPr lang="ru-RU" dirty="0" smtClean="0"/>
              <a:t>Можно ли научиться управлять собой</a:t>
            </a:r>
          </a:p>
          <a:p>
            <a:r>
              <a:rPr lang="ru-RU" dirty="0" smtClean="0"/>
              <a:t>Тема « Самовоспитание личности»</a:t>
            </a:r>
          </a:p>
          <a:p>
            <a:r>
              <a:rPr lang="ru-RU" dirty="0" smtClean="0"/>
              <a:t>Сила характера. От чего она зависит?</a:t>
            </a:r>
          </a:p>
          <a:p>
            <a:r>
              <a:rPr lang="ru-RU" dirty="0" smtClean="0"/>
              <a:t>Самовоспитание и достижение жизненных целей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92869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Классные часы по теме </a:t>
            </a:r>
            <a:br>
              <a:rPr lang="ru-RU" sz="3600" dirty="0" smtClean="0"/>
            </a:br>
            <a:r>
              <a:rPr lang="ru-RU" sz="3600" dirty="0" smtClean="0"/>
              <a:t>« Самопознание»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429288"/>
          </a:xfrm>
        </p:spPr>
        <p:txBody>
          <a:bodyPr>
            <a:normAutofit/>
          </a:bodyPr>
          <a:lstStyle/>
          <a:p>
            <a:r>
              <a:rPr lang="ru-RU" dirty="0" smtClean="0"/>
              <a:t>Занятие «Кто я? Какой я? Моя жизненная лестница».</a:t>
            </a:r>
          </a:p>
          <a:p>
            <a:r>
              <a:rPr lang="ru-RU" dirty="0" smtClean="0"/>
              <a:t>Занятие  «Что такое самопознание? Нужно ли человеку учиться познавать себя?»</a:t>
            </a:r>
          </a:p>
          <a:p>
            <a:r>
              <a:rPr lang="ru-RU" dirty="0" smtClean="0"/>
              <a:t>Занятие  «Я познаю себя. Я познаю других. Я изменяюсь».</a:t>
            </a:r>
            <a:endParaRPr lang="ru-RU" dirty="0"/>
          </a:p>
        </p:txBody>
      </p:sp>
      <p:pic>
        <p:nvPicPr>
          <p:cNvPr id="1026" name="Picture 2" descr="C:\Documents and Settings\1\Рабочий стол\Чинина\100_8859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14282" y="3714752"/>
            <a:ext cx="3286148" cy="2491867"/>
          </a:xfrm>
          <a:prstGeom prst="rect">
            <a:avLst/>
          </a:prstGeom>
          <a:noFill/>
        </p:spPr>
      </p:pic>
      <p:pic>
        <p:nvPicPr>
          <p:cNvPr id="1027" name="Picture 3" descr="C:\Documents and Settings\1\Рабочий стол\Чинина\100_8860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714744" y="3571876"/>
            <a:ext cx="2409823" cy="2786082"/>
          </a:xfrm>
          <a:prstGeom prst="rect">
            <a:avLst/>
          </a:prstGeom>
          <a:noFill/>
        </p:spPr>
      </p:pic>
      <p:pic>
        <p:nvPicPr>
          <p:cNvPr id="1030" name="Picture 6" descr="C:\Documents and Settings\1\Рабочий стол\Чинина\100_8865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6429388" y="3571876"/>
            <a:ext cx="2357454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14290"/>
            <a:ext cx="8229600" cy="3214710"/>
          </a:xfrm>
        </p:spPr>
        <p:txBody>
          <a:bodyPr/>
          <a:lstStyle/>
          <a:p>
            <a:pPr>
              <a:buNone/>
            </a:pPr>
            <a:r>
              <a:rPr lang="ru-RU" sz="3200" dirty="0" smtClean="0"/>
              <a:t>Классные часы по теме «Самовоспитание»</a:t>
            </a:r>
          </a:p>
          <a:p>
            <a:r>
              <a:rPr lang="ru-RU" sz="2400" dirty="0" smtClean="0"/>
              <a:t>Классные часы «Мои жизненные интересы и пути их реализации»</a:t>
            </a:r>
          </a:p>
          <a:p>
            <a:r>
              <a:rPr lang="ru-RU" sz="2400" dirty="0" smtClean="0"/>
              <a:t>«Можно ли научиться управлять собой»</a:t>
            </a:r>
          </a:p>
          <a:p>
            <a:r>
              <a:rPr lang="ru-RU" sz="2400" dirty="0" smtClean="0"/>
              <a:t>Тема « Самовоспитание личности»</a:t>
            </a:r>
          </a:p>
          <a:p>
            <a:r>
              <a:rPr lang="ru-RU" sz="2400" dirty="0" smtClean="0"/>
              <a:t>Сила характера. От чего она зависит?</a:t>
            </a:r>
          </a:p>
          <a:p>
            <a:r>
              <a:rPr lang="ru-RU" sz="2400" dirty="0" smtClean="0"/>
              <a:t>Самовоспитание и достижение жизненных целей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38912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1026" name="Picture 2" descr="E:\SL701286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14282" y="785794"/>
            <a:ext cx="4595845" cy="3571876"/>
          </a:xfrm>
          <a:prstGeom prst="rect">
            <a:avLst/>
          </a:prstGeom>
          <a:noFill/>
        </p:spPr>
      </p:pic>
      <p:pic>
        <p:nvPicPr>
          <p:cNvPr id="1027" name="Picture 3" descr="E:\SL701287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357686" y="3071810"/>
            <a:ext cx="4572000" cy="357187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71538" y="357166"/>
            <a:ext cx="6786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  Поросенка  в гостях на неделе английского языка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347</TotalTime>
  <Words>359</Words>
  <Application>Microsoft Office PowerPoint</Application>
  <PresentationFormat>Экран (4:3)</PresentationFormat>
  <Paragraphs>57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Программа воспитательной работы « Познай себя»</vt:lpstr>
      <vt:lpstr>Цель программы: Создание условий для расширения знаний учащихся о себе, своих возможностях и способностях, формирование потребности в самосовершенствовании, самореализации</vt:lpstr>
      <vt:lpstr>Слайд 3</vt:lpstr>
      <vt:lpstr>Принципы воспитательной системы:</vt:lpstr>
      <vt:lpstr>Ожидаемые результаты программы:</vt:lpstr>
      <vt:lpstr>Цикл классных часов по теме  « Познай себя»</vt:lpstr>
      <vt:lpstr>Классные часы по теме  « Самопознание»</vt:lpstr>
      <vt:lpstr>Слайд 8</vt:lpstr>
      <vt:lpstr>Слайд 9</vt:lpstr>
      <vt:lpstr>Мисс Дюймовочка  - Карымова Инга</vt:lpstr>
      <vt:lpstr>Игра « Зарница»</vt:lpstr>
      <vt:lpstr>Наш класс</vt:lpstr>
      <vt:lpstr>Зимняя прогулка в лес</vt:lpstr>
      <vt:lpstr>Наш класс на высоте</vt:lpstr>
      <vt:lpstr>Диаграмма воспитанности 8 б класса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воспитательной работы « Познай себя»</dc:title>
  <dc:creator>user</dc:creator>
  <cp:lastModifiedBy>user</cp:lastModifiedBy>
  <cp:revision>47</cp:revision>
  <dcterms:created xsi:type="dcterms:W3CDTF">2006-12-31T18:55:15Z</dcterms:created>
  <dcterms:modified xsi:type="dcterms:W3CDTF">2016-01-27T16:38:23Z</dcterms:modified>
</cp:coreProperties>
</file>