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625FC9-4FA8-4687-B120-BC67034E7B41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13BE3A-3E47-4AFD-B3E9-E617629CA3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Координаты на прямой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Урок математики в 6 классе</a:t>
            </a:r>
          </a:p>
          <a:p>
            <a:r>
              <a:rPr lang="ru-RU" dirty="0" smtClean="0"/>
              <a:t> МКОУ </a:t>
            </a:r>
            <a:r>
              <a:rPr lang="ru-RU" dirty="0" err="1" smtClean="0"/>
              <a:t>Свободненская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Торопова Л.М.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un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3149207" cy="39238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5517232"/>
            <a:ext cx="6066200" cy="9657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4964503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37246" y="2204865"/>
            <a:ext cx="2914674" cy="2914674"/>
          </a:xfrm>
        </p:spPr>
      </p:pic>
      <p:pic>
        <p:nvPicPr>
          <p:cNvPr id="10" name="Содержимое 9" descr="72885528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28245" y="2204864"/>
            <a:ext cx="2828131" cy="2828131"/>
          </a:xfr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Лень и плохое настроение умножим на ноль!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6 </a:t>
            </a:r>
            <a:r>
              <a:rPr lang="ru-RU" dirty="0" smtClean="0">
                <a:solidFill>
                  <a:schemeClr val="bg1"/>
                </a:solidFill>
              </a:rPr>
              <a:t>: 12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ru-RU" dirty="0" smtClean="0">
                <a:solidFill>
                  <a:srgbClr val="7030A0"/>
                </a:solidFill>
              </a:rPr>
              <a:t>5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ru-RU" dirty="0" smtClean="0">
                <a:solidFill>
                  <a:srgbClr val="7030A0"/>
                </a:solidFill>
              </a:rPr>
              <a:t> 1,4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1,6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</a:t>
            </a:r>
            <a:r>
              <a:rPr lang="ru-RU" dirty="0" smtClean="0">
                <a:solidFill>
                  <a:schemeClr val="bg1"/>
                </a:solidFill>
              </a:rPr>
              <a:t>               </a:t>
            </a:r>
            <a:r>
              <a:rPr lang="ru-RU" dirty="0" smtClean="0">
                <a:solidFill>
                  <a:srgbClr val="7030A0"/>
                </a:solidFill>
              </a:rPr>
              <a:t>- 3,2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- </a:t>
            </a:r>
            <a:r>
              <a:rPr lang="ru-RU" dirty="0" smtClean="0">
                <a:solidFill>
                  <a:schemeClr val="bg1"/>
                </a:solidFill>
              </a:rPr>
              <a:t>0,35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</a:t>
            </a:r>
            <a:r>
              <a:rPr lang="ru-RU" dirty="0" smtClean="0">
                <a:solidFill>
                  <a:schemeClr val="bg1"/>
                </a:solidFill>
              </a:rPr>
              <a:t>                 </a:t>
            </a:r>
            <a:r>
              <a:rPr lang="ru-RU" dirty="0" smtClean="0">
                <a:solidFill>
                  <a:srgbClr val="7030A0"/>
                </a:solidFill>
              </a:rPr>
              <a:t>:0,2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+ </a:t>
            </a:r>
            <a:r>
              <a:rPr lang="ru-RU" dirty="0" smtClean="0">
                <a:solidFill>
                  <a:schemeClr val="bg1"/>
                </a:solidFill>
              </a:rPr>
              <a:t>0,15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0,4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: </a:t>
            </a:r>
            <a:r>
              <a:rPr lang="ru-RU" dirty="0" smtClean="0">
                <a:solidFill>
                  <a:schemeClr val="bg1"/>
                </a:solidFill>
              </a:rPr>
              <a:t>4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ru-RU" dirty="0" smtClean="0">
                <a:solidFill>
                  <a:srgbClr val="7030A0"/>
                </a:solidFill>
              </a:rPr>
              <a:t>+ </a:t>
            </a:r>
            <a:r>
              <a:rPr lang="ru-RU" dirty="0" smtClean="0">
                <a:solidFill>
                  <a:srgbClr val="7030A0"/>
                </a:solidFill>
              </a:rPr>
              <a:t>2,4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</a:t>
            </a:r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 smtClean="0">
                <a:solidFill>
                  <a:srgbClr val="7030A0"/>
                </a:solidFill>
              </a:rPr>
              <a:t>_________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?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</a:t>
            </a:r>
            <a:r>
              <a:rPr lang="ru-RU" dirty="0" smtClean="0">
                <a:solidFill>
                  <a:schemeClr val="bg1"/>
                </a:solidFill>
              </a:rPr>
              <a:t>                  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а)3,5 </a:t>
            </a:r>
            <a:r>
              <a:rPr lang="ru-RU" dirty="0" smtClean="0">
                <a:solidFill>
                  <a:srgbClr val="7030A0"/>
                </a:solidFill>
              </a:rPr>
              <a:t>: 7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ru-RU" dirty="0" smtClean="0">
                <a:solidFill>
                  <a:srgbClr val="7030A0"/>
                </a:solidFill>
              </a:rPr>
              <a:t> (0,6 + 0,4)  </a:t>
            </a:r>
            <a:r>
              <a:rPr lang="ru-RU" dirty="0" smtClean="0"/>
              <a:t>  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б)3,15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(4,2: 3 – 3,2:3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Вычислите: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Сколько </a:t>
            </a:r>
            <a:r>
              <a:rPr lang="ru-RU" dirty="0"/>
              <a:t>т</a:t>
            </a:r>
            <a:r>
              <a:rPr lang="ru-RU" dirty="0" smtClean="0"/>
              <a:t>реугольников на рисунке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892943" y="2464587"/>
            <a:ext cx="2143140" cy="15001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14612" y="2143116"/>
            <a:ext cx="2428892" cy="1214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714876" y="3786190"/>
            <a:ext cx="1143008" cy="28575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3000364" y="4500570"/>
            <a:ext cx="2428892" cy="92869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214414" y="4286256"/>
            <a:ext cx="1785950" cy="114300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214414" y="2857496"/>
            <a:ext cx="3000396" cy="14287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964777" y="3036091"/>
            <a:ext cx="1643074" cy="12858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214414" y="4286256"/>
            <a:ext cx="4214842" cy="21431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107521" y="3393281"/>
            <a:ext cx="1571636" cy="50006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542" y="1867259"/>
            <a:ext cx="7631826" cy="379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54" y="2387790"/>
            <a:ext cx="7503546" cy="2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064" y="2379640"/>
            <a:ext cx="7378312" cy="26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4-003-Diofa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2854176" cy="38245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2492896"/>
            <a:ext cx="4176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Диофант Александрийский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Автор </a:t>
            </a:r>
            <a:r>
              <a:rPr lang="ru-RU" sz="2400" dirty="0">
                <a:solidFill>
                  <a:srgbClr val="FF0000"/>
                </a:solidFill>
              </a:rPr>
              <a:t>учебника математики Арифметика в 13 книгах (6 сохранились)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1. Термометр </a:t>
            </a:r>
            <a:r>
              <a:rPr lang="ru-RU" dirty="0" smtClean="0"/>
              <a:t>показывает температуру 3</a:t>
            </a:r>
            <a:r>
              <a:rPr lang="ru-RU" baseline="30000" dirty="0" smtClean="0"/>
              <a:t>0</a:t>
            </a:r>
            <a:r>
              <a:rPr lang="ru-RU" dirty="0" smtClean="0"/>
              <a:t>. Какую температуру будет показывать термометр, если температура понизится на 2</a:t>
            </a:r>
            <a:r>
              <a:rPr lang="ru-RU" baseline="30000" dirty="0" smtClean="0"/>
              <a:t>0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u="sng" dirty="0" smtClean="0"/>
              <a:t>А: 3</a:t>
            </a:r>
            <a:r>
              <a:rPr lang="ru-RU" u="sng" baseline="30000" dirty="0" smtClean="0"/>
              <a:t>0</a:t>
            </a:r>
            <a:r>
              <a:rPr lang="ru-RU" u="sng" dirty="0" smtClean="0"/>
              <a:t>          Б: 5</a:t>
            </a:r>
            <a:r>
              <a:rPr lang="ru-RU" u="sng" baseline="30000" dirty="0" smtClean="0"/>
              <a:t>0</a:t>
            </a:r>
            <a:r>
              <a:rPr lang="ru-RU" u="sng" dirty="0" smtClean="0"/>
              <a:t>       В: 1</a:t>
            </a:r>
            <a:r>
              <a:rPr lang="ru-RU" u="sng" baseline="30000" dirty="0" smtClean="0"/>
              <a:t>0</a:t>
            </a:r>
            <a:endParaRPr lang="ru-RU" u="sng" dirty="0" smtClean="0"/>
          </a:p>
          <a:p>
            <a:pPr lvl="0">
              <a:buNone/>
            </a:pPr>
            <a:r>
              <a:rPr lang="ru-RU" dirty="0" smtClean="0"/>
              <a:t>2. Число </a:t>
            </a:r>
            <a:r>
              <a:rPr lang="ru-RU" dirty="0" smtClean="0"/>
              <a:t>0 является:</a:t>
            </a:r>
          </a:p>
          <a:p>
            <a:pPr>
              <a:buNone/>
            </a:pPr>
            <a:r>
              <a:rPr lang="ru-RU" u="sng" dirty="0" smtClean="0"/>
              <a:t>А: положительным числом</a:t>
            </a:r>
          </a:p>
          <a:p>
            <a:pPr>
              <a:buNone/>
            </a:pPr>
            <a:r>
              <a:rPr lang="ru-RU" u="sng" dirty="0" smtClean="0"/>
              <a:t>Б: отрицательным числом</a:t>
            </a:r>
          </a:p>
          <a:p>
            <a:pPr>
              <a:buNone/>
            </a:pPr>
            <a:r>
              <a:rPr lang="ru-RU" u="sng" dirty="0" smtClean="0"/>
              <a:t>В: ни положительным, ни отрицательным числом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3. Какое </a:t>
            </a:r>
            <a:r>
              <a:rPr lang="ru-RU" dirty="0" smtClean="0"/>
              <a:t>из чисел  4,5; </a:t>
            </a:r>
            <a:r>
              <a:rPr lang="ru-RU" dirty="0" smtClean="0"/>
              <a:t>0, 3;  </a:t>
            </a:r>
            <a:r>
              <a:rPr lang="ru-RU" dirty="0" smtClean="0"/>
              <a:t>- 4,5</a:t>
            </a:r>
            <a:r>
              <a:rPr lang="ru-RU" dirty="0" smtClean="0"/>
              <a:t>; - 0,3     </a:t>
            </a:r>
            <a:r>
              <a:rPr lang="ru-RU" dirty="0" smtClean="0"/>
              <a:t>расположено на координатной прямой правее других?</a:t>
            </a:r>
          </a:p>
          <a:p>
            <a:pPr>
              <a:buNone/>
            </a:pPr>
            <a:r>
              <a:rPr lang="ru-RU" u="sng" dirty="0" smtClean="0"/>
              <a:t>  </a:t>
            </a:r>
            <a:r>
              <a:rPr lang="ru-RU" u="sng" dirty="0" smtClean="0"/>
              <a:t>  </a:t>
            </a:r>
            <a:r>
              <a:rPr lang="ru-RU" u="sng" dirty="0" smtClean="0"/>
              <a:t>А. - 4,5       Б. </a:t>
            </a:r>
            <a:r>
              <a:rPr lang="ru-RU" u="sng" dirty="0" smtClean="0"/>
              <a:t>0,3        </a:t>
            </a:r>
            <a:r>
              <a:rPr lang="ru-RU" u="sng" dirty="0" smtClean="0"/>
              <a:t>В.  4,5      Г. </a:t>
            </a:r>
            <a:r>
              <a:rPr lang="ru-RU" u="sng" dirty="0" smtClean="0"/>
              <a:t>– 0,3 </a:t>
            </a: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184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Координаты на прямой</vt:lpstr>
      <vt:lpstr>Лень и плохое настроение умножим на ноль!</vt:lpstr>
      <vt:lpstr>Вычислите:</vt:lpstr>
      <vt:lpstr>Сколько треугольников на рисунке</vt:lpstr>
      <vt:lpstr>Слайд 5</vt:lpstr>
      <vt:lpstr>Слайд 6</vt:lpstr>
      <vt:lpstr>Слайд 7</vt:lpstr>
      <vt:lpstr>Слайд 8</vt:lpstr>
      <vt:lpstr>Тест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на прямой</dc:title>
  <dc:creator>Админ</dc:creator>
  <cp:lastModifiedBy>Админ</cp:lastModifiedBy>
  <cp:revision>24</cp:revision>
  <dcterms:created xsi:type="dcterms:W3CDTF">2013-10-31T14:19:17Z</dcterms:created>
  <dcterms:modified xsi:type="dcterms:W3CDTF">2013-10-31T18:14:27Z</dcterms:modified>
</cp:coreProperties>
</file>