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" initials="Н" lastIdx="0" clrIdx="0">
    <p:extLst>
      <p:ext uri="{19B8F6BF-5375-455C-9EA6-DF929625EA0E}">
        <p15:presenceInfo xmlns:p15="http://schemas.microsoft.com/office/powerpoint/2012/main" xmlns="" userId="Наташ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26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AAF3-DCE0-4894-A1A6-0D79F4459E4C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91A7C-0237-469E-A41B-1F1994205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6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1A7C-0237-469E-A41B-1F19942056F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62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91A7C-0237-469E-A41B-1F19942056F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57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665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53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1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5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75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1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501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514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13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29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36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8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1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44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58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54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00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A52EC-696F-48DB-A22D-EA1309AD36F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409103-ED22-4F02-B1A8-85FA51AA6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244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c.ru/105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910" y="896894"/>
            <a:ext cx="10764000" cy="2952000"/>
          </a:xfrm>
        </p:spPr>
        <p:txBody>
          <a:bodyPr>
            <a:noAutofit/>
          </a:bodyPr>
          <a:lstStyle/>
          <a:p>
            <a:pPr algn="ctr"/>
            <a:r>
              <a:rPr lang="ru-RU" sz="9600" b="1" i="1" cap="none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Пятая звёздчатая форма икосаэдра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3671" y="5310167"/>
            <a:ext cx="3858016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ученица 10 «А» класса Куруч Оксана 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06586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15883"/>
            <a:ext cx="12204933" cy="6912328"/>
            <a:chOff x="0" y="-15883"/>
            <a:chExt cx="12204933" cy="6912328"/>
          </a:xfrm>
        </p:grpSpPr>
        <p:pic>
          <p:nvPicPr>
            <p:cNvPr id="2052" name="Picture 4" descr="Четырнадцатая звёздчатая форма икосо-додекаэдра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63537" cy="336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Пятая звёздчатая форма икосаэдра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627"/>
            <a:stretch/>
          </p:blipFill>
          <p:spPr bwMode="auto">
            <a:xfrm>
              <a:off x="0" y="3360088"/>
              <a:ext cx="3316077" cy="353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Пятнадцатая звёздчатая форма икосо-додекаэдра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8822755" y="0"/>
              <a:ext cx="3382178" cy="355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Большой звездчатый додекаэдр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5131066" y="-6681"/>
              <a:ext cx="3759839" cy="3518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Большой додеко-икосо-додекаэдр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166" y="3312733"/>
              <a:ext cx="3488594" cy="3547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Соединение пяти октаэдров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6099672" y="3470313"/>
              <a:ext cx="3249976" cy="3420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тринадцатая звездчатая форма икосододекаэдра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9349648" y="3557298"/>
              <a:ext cx="2842352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Большой икосаэдр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488935" y="-15883"/>
              <a:ext cx="2864385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0" y="199637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971" y="1089764"/>
            <a:ext cx="5411119" cy="4960307"/>
          </a:xfrm>
        </p:spPr>
        <p:txBody>
          <a:bodyPr>
            <a:noAutofit/>
          </a:bodyPr>
          <a:lstStyle/>
          <a:p>
            <a:pPr algn="just"/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Правильный выпуклый  многогранник, 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двадцатигранник, одно из Платоновых тел. Каждая из 20 граней представляет собой равносторонний треугольник. Число ребер равно 30. Каждая из 12 вершин икосаэдра является вершиной 5 равносторонних треугольников, поэтому сумма углов при вершине равна 300°. У икосаэдра 15 осей симметрии, все проходят через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середины противолежащих параллельных ребер. Точка пересечения этих</a:t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осей – это и есть центр симметрии. 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0317" y="389263"/>
            <a:ext cx="4251172" cy="3400540"/>
          </a:xfrm>
        </p:spPr>
      </p:pic>
      <p:pic>
        <p:nvPicPr>
          <p:cNvPr id="5" name="Рисунок 4" descr="Икосаэдр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611" y="3323421"/>
            <a:ext cx="3327094" cy="30516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63064" y="389263"/>
            <a:ext cx="583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Икосаэдр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52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630" y="346555"/>
            <a:ext cx="10131425" cy="880996"/>
          </a:xfrm>
        </p:spPr>
        <p:txBody>
          <a:bodyPr>
            <a:noAutofit/>
          </a:bodyPr>
          <a:lstStyle/>
          <a:p>
            <a:pPr algn="ctr"/>
            <a:r>
              <a:rPr lang="ru-RU" sz="6600" cap="none" dirty="0" smtClean="0">
                <a:ln w="3175" cmpd="sng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икосаэдра</a:t>
            </a:r>
            <a:endParaRPr lang="ru-RU" sz="6600" cap="none" dirty="0">
              <a:ln w="3175" cmpd="sng"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32" y="1465545"/>
            <a:ext cx="11464446" cy="5223354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12 вершин икосаэдра лежит по 3 в 4-х параллельных плоскостях, образуя во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плоскостях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треугольник.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Икосаэдр возможно вписать в 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куб.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икосаэдр можно вписать тетраэдр, таким образом, чтобы 4 вершины тетраэдра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станут совмещены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4-мя вершинами икосаэдра.</a:t>
            </a: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Икосаэдр возможно вписать в додекаэдр, тогда вершины икосаэдра совместятся с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центрами граней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додекаэдра.</a:t>
            </a: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икосаэдр возможно вписать додекаэдр с совмещением вершин додекаэдра и центров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граней икосаэдра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Усечённый икосаэдр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срезав 12 вершин с образованием граней вида 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5-ти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угольников. Тогда количество вершин нового многогранника увеличится в 5 раз (12×5=60), 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треугольных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граней становятся правильными шестиугольниками (количество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граней теперь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20+12=32), а рёбер - 30+12×5=90.</a:t>
            </a: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икосаэдра можно из 20 тетраэдров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83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246044"/>
            <a:ext cx="10131425" cy="1373436"/>
          </a:xfrm>
        </p:spPr>
        <p:txBody>
          <a:bodyPr>
            <a:normAutofit/>
          </a:bodyPr>
          <a:lstStyle/>
          <a:p>
            <a:pPr algn="ctr"/>
            <a:r>
              <a:rPr lang="ru-RU" sz="6600" cap="none" dirty="0" smtClean="0">
                <a:ln w="3175" cmpd="sng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икосаэдра </a:t>
            </a:r>
            <a:endParaRPr lang="ru-RU" sz="6600" cap="none" dirty="0">
              <a:ln w="3175" cmpd="sng"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2" y="1619480"/>
            <a:ext cx="4734497" cy="45169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Среди звездчатых форм икосаэдра встречаются соединения Платоновых тел. Соединения пяти октаэдров,  пяти тетраэдров и десяти тетраэдров. Если бы Платон смог видеть эти формы, они привели бы его в восхищение. После того как были открыты многогранники, ученые задумались над вопросом: сколько существует звездчатых форм икосаэдра?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В 1900 году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Брюкнер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опубликовал классическую работу, в которой были представлены некоторые новые звездчатые формы икосаэдра. В 1938 Кокстер доказал, что существует всего 59 звездчатых форм икосаэдра, из которых 32 обладают полной, а 27 неполной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икосаэдральной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симметрией. </a:t>
            </a:r>
          </a:p>
          <a:p>
            <a:pPr marL="0" indent="0" algn="just">
              <a:buNone/>
            </a:pPr>
            <a:endParaRPr lang="ru-RU" sz="1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9106807" y="2888029"/>
            <a:ext cx="2959508" cy="3600000"/>
            <a:chOff x="8973206" y="2712665"/>
            <a:chExt cx="2959508" cy="3600000"/>
          </a:xfrm>
        </p:grpSpPr>
        <p:pic>
          <p:nvPicPr>
            <p:cNvPr id="1028" name="Picture 4" descr="http://www-history.mcs.st-andrews.ac.uk/BigPictures/Coxeter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206" y="2712665"/>
              <a:ext cx="2959508" cy="360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973206" y="5943333"/>
              <a:ext cx="1008076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FF00"/>
                  </a:solidFill>
                </a:rPr>
                <a:t>Кокстер</a:t>
              </a:r>
              <a:endParaRPr lang="ru-RU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856236" y="1873406"/>
            <a:ext cx="2883537" cy="3816000"/>
            <a:chOff x="7667530" y="2834232"/>
            <a:chExt cx="2883537" cy="3816000"/>
          </a:xfrm>
        </p:grpSpPr>
        <p:pic>
          <p:nvPicPr>
            <p:cNvPr id="14" name="Picture 2" descr="http://tut.gr/wp-content/uploads/2010/11/sokratis-0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530" y="2834232"/>
              <a:ext cx="2883537" cy="3816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667530" y="6280900"/>
              <a:ext cx="1008076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FF00"/>
                  </a:solidFill>
                </a:rPr>
                <a:t>Платон </a:t>
              </a:r>
              <a:endParaRPr lang="ru-RU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5617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ru-RU" sz="7200" dirty="0">
                <a:ln w="3175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икосаэдров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8457367" y="2616711"/>
            <a:ext cx="3559620" cy="3717636"/>
            <a:chOff x="7899369" y="2057517"/>
            <a:chExt cx="3333750" cy="3333750"/>
          </a:xfrm>
        </p:grpSpPr>
        <p:pic>
          <p:nvPicPr>
            <p:cNvPr id="2054" name="Picture 6" descr="http://www.polyhedr.com/images/vid_mnogogran/31/6th_form_icosi_350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369" y="2057517"/>
              <a:ext cx="333375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7899369" y="4744936"/>
              <a:ext cx="2108927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b="0" i="0" dirty="0" smtClean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</a:rPr>
                <a:t>Шестая звёздчатая форма икосаэдра</a:t>
              </a:r>
              <a:endParaRPr lang="ru-RU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80852" y="2209087"/>
            <a:ext cx="3780000" cy="3780000"/>
            <a:chOff x="4335936" y="2583610"/>
            <a:chExt cx="3780000" cy="3780000"/>
          </a:xfrm>
        </p:grpSpPr>
        <p:pic>
          <p:nvPicPr>
            <p:cNvPr id="13" name="Picture 4" descr="Седьмая звездчатая форма икосаэдра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936" y="2583610"/>
              <a:ext cx="3780000" cy="37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355333" y="5708025"/>
              <a:ext cx="2566694" cy="646331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Седьмая звездчатая форма икосаэдра</a:t>
              </a:r>
              <a:endParaRPr lang="ru-RU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8517" y="1856546"/>
            <a:ext cx="3780000" cy="3780000"/>
            <a:chOff x="96983" y="-1908608"/>
            <a:chExt cx="3780000" cy="3780000"/>
          </a:xfrm>
        </p:grpSpPr>
        <p:pic>
          <p:nvPicPr>
            <p:cNvPr id="2056" name="Picture 8" descr="http://www.xn--80afavaljidagb1a.xn--p1ai/images/vid_mnogogran/21_big_ikos/big_ikos_35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83" y="-1908608"/>
              <a:ext cx="3780000" cy="37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6983" y="1202506"/>
              <a:ext cx="1321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51E21"/>
                  </a:solidFill>
                  <a:effectLst/>
                </a:rPr>
                <a:t>Большой икосаэдр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950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919" y="290111"/>
            <a:ext cx="10727674" cy="998863"/>
          </a:xfrm>
        </p:spPr>
        <p:txBody>
          <a:bodyPr>
            <a:noAutofit/>
          </a:bodyPr>
          <a:lstStyle/>
          <a:p>
            <a:r>
              <a:rPr lang="ru-RU" sz="4800" b="1" i="1" cap="none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Пятая звёздчатая форма икосаэдра</a:t>
            </a:r>
            <a:endParaRPr lang="ru-RU" sz="4800" dirty="0"/>
          </a:p>
        </p:txBody>
      </p:sp>
      <p:pic>
        <p:nvPicPr>
          <p:cNvPr id="1026" name="Picture 2" descr="Пятая звёздчатая форма икосаэдр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82" y="1429438"/>
            <a:ext cx="4987885" cy="49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4310" y="1469037"/>
            <a:ext cx="5956091" cy="44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302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470053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 smtClean="0">
                <a:ln w="3175" cmpd="sng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сборки звездчатого икосаэдра </a:t>
            </a:r>
            <a:endParaRPr lang="ru-RU" sz="4400" cap="none" dirty="0">
              <a:ln w="3175" cmpd="sng">
                <a:solidFill>
                  <a:srgbClr val="FFFF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2734" y="1240077"/>
            <a:ext cx="5887233" cy="5171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поделки потребовалось: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цветной картон;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ножницы;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клей;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звездчатых экземпляров в  форме пятиконечной звезды.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Сложила лист бумаги пополам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Сложила лист ещё раз пополам. Сгиб должен остаться чётким.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Развернула лист.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Сложила заготовку таким образом, чтобы правый верхний угол коснулся середины левой стороны. След от сгиба должен быть четким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Сложила верхний левый угол вдоль линии, которая получилась после 4-ого шага.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Теперь складываю заготовку пополам вдоль, так чтобы левый и правый края совпали. Отрезаю лишнее под острым углом. Разворачиваю и получаю звездочку. Теперь нужно поправить некоторые сгибы, так чтобы длинные лучи были выпуклыми, а между ними были впадины.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8377" y="1240077"/>
            <a:ext cx="5576997" cy="46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9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8403"/>
            <a:ext cx="4995334" cy="57948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Склеиваю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шт. заготовок в форме пятиконечной звезды.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потребуется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уложить все пять заготовок на ровной поверхности стола и не "беспокоить" их до полного высыхания.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наносим кончиком зубочистки. Сначала только на точки "среднего" уровня.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Даем высохнуть клею примерно 1 час.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склеиваю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нижний уровень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операцию для еще пяти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комплекта для сборки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склеивания двух заготовок, сверху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 новый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луч“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Переворачиваю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многогранник и на свободное 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луч.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5379" y="0"/>
            <a:ext cx="6066621" cy="4549966"/>
          </a:xfrm>
          <a:prstGeom prst="rect">
            <a:avLst/>
          </a:prstGeom>
        </p:spPr>
      </p:pic>
      <p:pic>
        <p:nvPicPr>
          <p:cNvPr id="1028" name="Picture 4" descr="сборка звездчатого многогранни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313" y="400279"/>
            <a:ext cx="4149687" cy="41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борка звездчатого многогранни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453" y="3163945"/>
            <a:ext cx="6464596" cy="369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1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235" y="417212"/>
            <a:ext cx="5089793" cy="4749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весьма интересный многогранник с полой поверхностью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пятой звездчатой форме икосаэдра: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 12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Граней 120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Ребер 240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85023" y="419723"/>
            <a:ext cx="4184027" cy="55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11925" y="2668249"/>
            <a:ext cx="4952645" cy="37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667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109</Words>
  <Application>Microsoft Office PowerPoint</Application>
  <PresentationFormat>Произвольный</PresentationFormat>
  <Paragraphs>41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Небеса</vt:lpstr>
      <vt:lpstr>Пятая звёздчатая форма икосаэдра</vt:lpstr>
      <vt:lpstr>            Правильный выпуклый  многогранник,  двадцатигранник, одно из Платоновых тел. Каждая из 20 граней представляет собой равносторонний треугольник. Число ребер равно 30. Каждая из 12 вершин икосаэдра является вершиной 5 равносторонних треугольников, поэтому сумма углов при вершине равна 300°. У икосаэдра 15 осей симметрии, все проходят через середины противолежащих параллельных ребер. Точка пересечения этих осей – это и есть центр симметрии. </vt:lpstr>
      <vt:lpstr>Свойства икосаэдра</vt:lpstr>
      <vt:lpstr>Создание икосаэдра </vt:lpstr>
      <vt:lpstr>виды икосаэдров</vt:lpstr>
      <vt:lpstr>Пятая звёздчатая форма икосаэдра</vt:lpstr>
      <vt:lpstr>Этап сборки звездчатого икосаэдра 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Пятая звёздчатая форма икосаэдра</dc:title>
  <dc:creator>Наташа</dc:creator>
  <cp:lastModifiedBy>SCHOOL15</cp:lastModifiedBy>
  <cp:revision>38</cp:revision>
  <dcterms:created xsi:type="dcterms:W3CDTF">2015-12-12T17:49:07Z</dcterms:created>
  <dcterms:modified xsi:type="dcterms:W3CDTF">2016-02-01T11:32:17Z</dcterms:modified>
</cp:coreProperties>
</file>