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5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8062912" cy="1470025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Многогранник: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8062912" cy="17526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Правильный икосаэдр.</a:t>
            </a:r>
          </a:p>
          <a:p>
            <a:r>
              <a:rPr lang="ru-RU" sz="1800" dirty="0" smtClean="0"/>
              <a:t>Проект подготовила:</a:t>
            </a:r>
          </a:p>
          <a:p>
            <a:r>
              <a:rPr lang="ru-RU" sz="1800" dirty="0" smtClean="0"/>
              <a:t> ученица 10 «А» класса</a:t>
            </a:r>
            <a:br>
              <a:rPr lang="ru-RU" sz="1800" dirty="0" smtClean="0"/>
            </a:br>
            <a:r>
              <a:rPr lang="ru-RU" sz="1800" dirty="0" smtClean="0"/>
              <a:t>Григорьева Алина   </a:t>
            </a:r>
            <a:endParaRPr lang="ru-RU" sz="1800" dirty="0"/>
          </a:p>
        </p:txBody>
      </p:sp>
      <p:pic>
        <p:nvPicPr>
          <p:cNvPr id="15362" name="Picture 2" descr="http://www.bezmani.ru/spravka/bse/base/2/1008-4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496"/>
            <a:ext cx="3708961" cy="3752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Склеиваю и провожу маркером по рёбрам икосаэдра. </a:t>
            </a:r>
            <a:endParaRPr lang="ru-RU" sz="3200" dirty="0"/>
          </a:p>
        </p:txBody>
      </p:sp>
      <p:pic>
        <p:nvPicPr>
          <p:cNvPr id="2052" name="Picture 4" descr="http://cs630427.vk.me/v630427515/3e38/4fNVlyszw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494902"/>
            <a:ext cx="4714908" cy="5363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14480" y="1571612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вершин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граней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рёбер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острых углов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60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Сумма</a:t>
                      </a:r>
                      <a:r>
                        <a:rPr lang="ru-RU" sz="1600" baseline="0" dirty="0" smtClean="0"/>
                        <a:t> углов при вершине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300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Arial" charset="0"/>
                <a:cs typeface="Arial" charset="0"/>
              </a:rPr>
              <a:t>Подведу итоги.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Икоса́эдр</a:t>
            </a:r>
            <a:r>
              <a:rPr lang="ru-RU" dirty="0" smtClean="0"/>
              <a:t>  — правильный выпуклый многогранник, </a:t>
            </a:r>
            <a:r>
              <a:rPr lang="ru-RU" b="1" dirty="0" smtClean="0"/>
              <a:t>двадцатигранник</a:t>
            </a:r>
            <a:r>
              <a:rPr lang="ru-RU" dirty="0" smtClean="0"/>
              <a:t>, одно из Платоновых тел.</a:t>
            </a:r>
          </a:p>
          <a:p>
            <a:r>
              <a:rPr lang="ru-RU" dirty="0" smtClean="0"/>
              <a:t>Евклид в предложении 16 книги XIII «Начал» занимается построением икосаэдра, получая сначала два правильных пятиугольника, лежащих в двух параллельных плоскостях— из десяти его вершин, и затем — две оставшиеся противоположные друг другу вершины. </a:t>
            </a:r>
            <a:r>
              <a:rPr lang="ru-RU" dirty="0" err="1" smtClean="0"/>
              <a:t>Папп</a:t>
            </a:r>
            <a:r>
              <a:rPr lang="ru-RU" dirty="0" smtClean="0"/>
              <a:t> Александрийский в «Математическом собрании» занимается построением икосаэдра, вписанного в данную сферу, попутно доказывая, что двенадцать его вершин лежат в четырёх параллельных плоскостях, образуя в них четыре правильных треугольника.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икосаэдр?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Все двенадцать вершин икосаэдра лежат по три в четырёх параллельных плоскостях, образуя в каждой из них правильный треугольник.</a:t>
            </a:r>
          </a:p>
          <a:p>
            <a:r>
              <a:rPr lang="ru-RU" dirty="0" smtClean="0"/>
              <a:t>Десять вершин икосаэдра лежат в двух параллельных плоскостях, образуя в них два правильных пятиугольника, а остальные две — противоположны друг другу и лежат на двух концах диаметра описанной сферы, перпендикулярного этим плоскостям.</a:t>
            </a:r>
          </a:p>
          <a:p>
            <a:r>
              <a:rPr lang="ru-RU" dirty="0" smtClean="0"/>
              <a:t>Икосаэдр можно вписать в куб, при этом шесть взаимно перпендикулярных рёбер икосаэдра будут расположены соответственно на шести гранях куба, остальные 24 ребра внутри куба, все двенадцать вершин икосаэдра будут лежать на шести гранях куба</a:t>
            </a:r>
          </a:p>
          <a:p>
            <a:r>
              <a:rPr lang="ru-RU" dirty="0" smtClean="0"/>
              <a:t>В икосаэдр может быть вписан тетраэдр, так что четыре вершины тетраэдра будут совмещены с четырьмя вершинами икосаэдра.</a:t>
            </a:r>
          </a:p>
          <a:p>
            <a:r>
              <a:rPr lang="ru-RU" dirty="0" smtClean="0"/>
              <a:t>Икосаэдр можно вписать в додекаэдр, при этом вершины икосаэдра будут совмещены с центрами граней додекаэдра.</a:t>
            </a:r>
          </a:p>
          <a:p>
            <a:r>
              <a:rPr lang="ru-RU" dirty="0" smtClean="0"/>
              <a:t>В икосаэдр можно вписать додекаэдр с совмещением вершин додекаэдра и центров граней икосаэдра.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икосаэдра.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399032"/>
          </a:xfrm>
        </p:spPr>
        <p:txBody>
          <a:bodyPr>
            <a:normAutofit/>
          </a:bodyPr>
          <a:lstStyle/>
          <a:p>
            <a:r>
              <a:rPr lang="ru-RU" dirty="0" smtClean="0"/>
              <a:t>Приступим к построению собственного икосаэдра.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Сначала я строю правильный треугольник и вырезаю его.</a:t>
            </a:r>
            <a:endParaRPr lang="ru-RU" sz="3200" dirty="0"/>
          </a:p>
        </p:txBody>
      </p:sp>
      <p:pic>
        <p:nvPicPr>
          <p:cNvPr id="14342" name="Picture 6" descr="http://cs630419.vk.me/v630419515/2fc0/u0e25YjLzqw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4643438" y="2500306"/>
            <a:ext cx="4286280" cy="3333774"/>
          </a:xfrm>
          <a:prstGeom prst="rect">
            <a:avLst/>
          </a:prstGeom>
          <a:noFill/>
        </p:spPr>
      </p:pic>
      <p:pic>
        <p:nvPicPr>
          <p:cNvPr id="14344" name="Picture 8" descr="http://cs630419.vk.me/v630419515/2fae/SeXcQ742QY8.jpg"/>
          <p:cNvPicPr>
            <a:picLocks noChangeAspect="1" noChangeArrowheads="1"/>
          </p:cNvPicPr>
          <p:nvPr/>
        </p:nvPicPr>
        <p:blipFill>
          <a:blip r:embed="rId3" cstate="print">
            <a:lum bright="30000" contrast="10000"/>
          </a:blip>
          <a:srcRect/>
          <a:stretch>
            <a:fillRect/>
          </a:stretch>
        </p:blipFill>
        <p:spPr bwMode="auto">
          <a:xfrm rot="5400000">
            <a:off x="251477" y="2248797"/>
            <a:ext cx="4211889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Готовый треугольник перевожу на бумагу нужное количество раз.</a:t>
            </a:r>
            <a:endParaRPr lang="ru-RU" sz="3200" dirty="0"/>
          </a:p>
        </p:txBody>
      </p:sp>
      <p:pic>
        <p:nvPicPr>
          <p:cNvPr id="1028" name="Picture 4" descr="http://cs630419.vk.me/v630419515/2f03/aEcvqSuSaac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1214414" y="1500174"/>
            <a:ext cx="6858048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К получившейся фигуре дорисовываю дополнительные детали, благодаря которым смогу в дальнейшем склеить икосаэдр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7410" name="Picture 2" descr="http://cs630419.vk.me/v630419515/2efa/rH6kJyClnls.jpg"/>
          <p:cNvPicPr>
            <a:picLocks noChangeAspect="1" noChangeArrowheads="1"/>
          </p:cNvPicPr>
          <p:nvPr/>
        </p:nvPicPr>
        <p:blipFill>
          <a:blip r:embed="rId2" cstate="print">
            <a:lum bright="10000" contrast="-10000"/>
          </a:blip>
          <a:srcRect/>
          <a:stretch>
            <a:fillRect/>
          </a:stretch>
        </p:blipFill>
        <p:spPr bwMode="auto">
          <a:xfrm>
            <a:off x="1857356" y="2285992"/>
            <a:ext cx="5905508" cy="4429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Вырезаю то, что получилось.</a:t>
            </a:r>
            <a:endParaRPr lang="ru-RU" sz="3200" dirty="0"/>
          </a:p>
        </p:txBody>
      </p:sp>
      <p:pic>
        <p:nvPicPr>
          <p:cNvPr id="16386" name="Picture 2" descr="http://cs630419.vk.me/v630419515/2ef1/HebcZU3WYvo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1357290" y="1428736"/>
            <a:ext cx="6500858" cy="4875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Согнула всё по линиям.</a:t>
            </a:r>
            <a:endParaRPr lang="ru-RU" sz="3200" dirty="0"/>
          </a:p>
        </p:txBody>
      </p:sp>
      <p:pic>
        <p:nvPicPr>
          <p:cNvPr id="19458" name="Picture 2" descr="http://cs630419.vk.me/v630419515/2ee7/QkdM-3atfd0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1357290" y="1285860"/>
            <a:ext cx="6715172" cy="5036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112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Многогранник:</vt:lpstr>
      <vt:lpstr>Что такое икосаэдр? </vt:lpstr>
      <vt:lpstr>Свойства икосаэдра.</vt:lpstr>
      <vt:lpstr>Приступим к построению собственного икосаэдра.  </vt:lpstr>
      <vt:lpstr>Сначала я строю правильный треугольник и вырезаю его.</vt:lpstr>
      <vt:lpstr>Готовый треугольник перевожу на бумагу нужное количество раз.</vt:lpstr>
      <vt:lpstr>К получившейся фигуре дорисовываю дополнительные детали, благодаря которым смогу в дальнейшем склеить икосаэдр. </vt:lpstr>
      <vt:lpstr>Вырезаю то, что получилось.</vt:lpstr>
      <vt:lpstr>Согнула всё по линиям.</vt:lpstr>
      <vt:lpstr>Склеиваю и провожу маркером по рёбрам икосаэдра.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Многогранник:</dc:title>
  <dc:creator>Дмитрий</dc:creator>
  <cp:lastModifiedBy>SCHOOL15</cp:lastModifiedBy>
  <cp:revision>14</cp:revision>
  <dcterms:created xsi:type="dcterms:W3CDTF">2015-11-29T12:56:28Z</dcterms:created>
  <dcterms:modified xsi:type="dcterms:W3CDTF">2015-12-03T06:35:18Z</dcterms:modified>
</cp:coreProperties>
</file>