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6AA5-5B68-4944-99E7-9E8925EDD8A0}" type="datetimeFigureOut">
              <a:rPr lang="ru-RU" smtClean="0"/>
              <a:t>13.12.2015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A004-69EB-4FFB-BC5E-E371DA7BBD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6AA5-5B68-4944-99E7-9E8925EDD8A0}" type="datetimeFigureOut">
              <a:rPr lang="ru-RU" smtClean="0"/>
              <a:t>13.12.2015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A004-69EB-4FFB-BC5E-E371DA7BBD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6AA5-5B68-4944-99E7-9E8925EDD8A0}" type="datetimeFigureOut">
              <a:rPr lang="ru-RU" smtClean="0"/>
              <a:t>13.12.2015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A004-69EB-4FFB-BC5E-E371DA7BBD49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6AA5-5B68-4944-99E7-9E8925EDD8A0}" type="datetimeFigureOut">
              <a:rPr lang="ru-RU" smtClean="0"/>
              <a:t>13.12.2015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A004-69EB-4FFB-BC5E-E371DA7BBD4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6AA5-5B68-4944-99E7-9E8925EDD8A0}" type="datetimeFigureOut">
              <a:rPr lang="ru-RU" smtClean="0"/>
              <a:t>13.12.2015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A004-69EB-4FFB-BC5E-E371DA7BBD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6AA5-5B68-4944-99E7-9E8925EDD8A0}" type="datetimeFigureOut">
              <a:rPr lang="ru-RU" smtClean="0"/>
              <a:t>13.12.2015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A004-69EB-4FFB-BC5E-E371DA7BBD4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6AA5-5B68-4944-99E7-9E8925EDD8A0}" type="datetimeFigureOut">
              <a:rPr lang="ru-RU" smtClean="0"/>
              <a:t>13.12.2015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A004-69EB-4FFB-BC5E-E371DA7BBD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6AA5-5B68-4944-99E7-9E8925EDD8A0}" type="datetimeFigureOut">
              <a:rPr lang="ru-RU" smtClean="0"/>
              <a:t>13.12.2015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A004-69EB-4FFB-BC5E-E371DA7BBD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6AA5-5B68-4944-99E7-9E8925EDD8A0}" type="datetimeFigureOut">
              <a:rPr lang="ru-RU" smtClean="0"/>
              <a:t>13.12.2015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A004-69EB-4FFB-BC5E-E371DA7BBD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6AA5-5B68-4944-99E7-9E8925EDD8A0}" type="datetimeFigureOut">
              <a:rPr lang="ru-RU" smtClean="0"/>
              <a:t>13.12.2015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A004-69EB-4FFB-BC5E-E371DA7BBD49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6AA5-5B68-4944-99E7-9E8925EDD8A0}" type="datetimeFigureOut">
              <a:rPr lang="ru-RU" smtClean="0"/>
              <a:t>13.12.2015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A004-69EB-4FFB-BC5E-E371DA7BBD49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FA86AA5-5B68-4944-99E7-9E8925EDD8A0}" type="datetimeFigureOut">
              <a:rPr lang="ru-RU" smtClean="0"/>
              <a:t>13.12.2015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693A004-69EB-4FFB-BC5E-E371DA7BBD49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55465" y="476672"/>
            <a:ext cx="72330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Звездчатый додекаэдр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66188" y="3910913"/>
            <a:ext cx="402409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Выполнила работу:</a:t>
            </a:r>
          </a:p>
          <a:p>
            <a:r>
              <a:rPr lang="ru-RU" sz="2800" i="1" dirty="0" smtClean="0"/>
              <a:t>Кочнева Елена</a:t>
            </a:r>
          </a:p>
          <a:p>
            <a:r>
              <a:rPr lang="ru-RU" sz="2800" i="1" dirty="0" smtClean="0"/>
              <a:t>10»а»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158" y="1447481"/>
            <a:ext cx="3744416" cy="4926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76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2602820"/>
            <a:ext cx="8064895" cy="4248472"/>
          </a:xfrm>
        </p:spPr>
        <p:txBody>
          <a:bodyPr>
            <a:normAutofit/>
          </a:bodyPr>
          <a:lstStyle/>
          <a:p>
            <a:r>
              <a:rPr lang="ru-RU" sz="2800" b="1" dirty="0"/>
              <a:t>Звёздчатый </a:t>
            </a:r>
            <a:r>
              <a:rPr lang="ru-RU" sz="2800" b="1" dirty="0" err="1"/>
              <a:t>многогра́нник</a:t>
            </a:r>
            <a:r>
              <a:rPr lang="ru-RU" sz="2800" dirty="0"/>
              <a:t> (</a:t>
            </a:r>
            <a:r>
              <a:rPr lang="ru-RU" sz="2800" b="1" dirty="0"/>
              <a:t>звёздчатое тело</a:t>
            </a:r>
            <a:r>
              <a:rPr lang="ru-RU" sz="2800" dirty="0"/>
              <a:t>) — это невыпуклый многогранник, грани которого пересекаются между собой. Как и у </a:t>
            </a:r>
            <a:r>
              <a:rPr lang="ru-RU" sz="2800" dirty="0" err="1"/>
              <a:t>незвёздчатых</a:t>
            </a:r>
            <a:r>
              <a:rPr lang="ru-RU" sz="2800" dirty="0"/>
              <a:t> многогранников, грани попарно соединяются в рёбрах (при этом внутренние линии пересечения не считаются рёбрами).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80642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0"/>
            <a:ext cx="4529616" cy="685800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-30468"/>
            <a:ext cx="385191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55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ВЕРШИН: 20</a:t>
            </a:r>
          </a:p>
          <a:p>
            <a:endParaRPr lang="ru-RU" sz="3600" b="1" dirty="0" smtClean="0"/>
          </a:p>
          <a:p>
            <a:r>
              <a:rPr lang="ru-RU" sz="3600" b="1" dirty="0" smtClean="0"/>
              <a:t>Рёбер: 30</a:t>
            </a:r>
          </a:p>
          <a:p>
            <a:endParaRPr lang="ru-RU" sz="3600" b="1" dirty="0" smtClean="0"/>
          </a:p>
          <a:p>
            <a:r>
              <a:rPr lang="ru-RU" sz="3600" b="1" dirty="0" smtClean="0"/>
              <a:t> Граней: 12</a:t>
            </a:r>
            <a:endParaRPr lang="ru-RU" sz="36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ОПИСАНИЕ ЗВЁЗДЧАТОГО ДОДЕКАЭДРА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78406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20</TotalTime>
  <Words>24</Words>
  <Application>Microsoft Office PowerPoint</Application>
  <PresentationFormat>Экран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Волна</vt:lpstr>
      <vt:lpstr>Презентация PowerPoint</vt:lpstr>
      <vt:lpstr>Презентация PowerPoint</vt:lpstr>
      <vt:lpstr>Презентация PowerPoint</vt:lpstr>
      <vt:lpstr>ОПИСАНИЕ ЗВЁЗДЧАТОГО ДОДЕКАЭДРА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Acer</dc:creator>
  <cp:lastModifiedBy>Acer</cp:lastModifiedBy>
  <cp:revision>3</cp:revision>
  <dcterms:created xsi:type="dcterms:W3CDTF">2015-12-13T17:58:55Z</dcterms:created>
  <dcterms:modified xsi:type="dcterms:W3CDTF">2015-12-13T18:19:28Z</dcterms:modified>
</cp:coreProperties>
</file>