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2"/>
  </p:notesMasterIdLst>
  <p:sldIdLst>
    <p:sldId id="266" r:id="rId2"/>
    <p:sldId id="270" r:id="rId3"/>
    <p:sldId id="264" r:id="rId4"/>
    <p:sldId id="269" r:id="rId5"/>
    <p:sldId id="265" r:id="rId6"/>
    <p:sldId id="271" r:id="rId7"/>
    <p:sldId id="256" r:id="rId8"/>
    <p:sldId id="268" r:id="rId9"/>
    <p:sldId id="260" r:id="rId10"/>
    <p:sldId id="259" r:id="rId11"/>
    <p:sldId id="267" r:id="rId12"/>
    <p:sldId id="275" r:id="rId13"/>
    <p:sldId id="261" r:id="rId14"/>
    <p:sldId id="262" r:id="rId15"/>
    <p:sldId id="257" r:id="rId16"/>
    <p:sldId id="263" r:id="rId17"/>
    <p:sldId id="272" r:id="rId18"/>
    <p:sldId id="273" r:id="rId19"/>
    <p:sldId id="274" r:id="rId20"/>
    <p:sldId id="276"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CC"/>
    <a:srgbClr val="F010D5"/>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441710-DFDC-4E9F-A7F8-12D0998CAC67}" type="doc">
      <dgm:prSet loTypeId="urn:microsoft.com/office/officeart/2005/8/layout/chevron2" loCatId="process" qsTypeId="urn:microsoft.com/office/officeart/2005/8/quickstyle/simple1" qsCatId="simple" csTypeId="urn:microsoft.com/office/officeart/2005/8/colors/colorful5" csCatId="colorful" phldr="1"/>
      <dgm:spPr/>
      <dgm:t>
        <a:bodyPr/>
        <a:lstStyle/>
        <a:p>
          <a:endParaRPr lang="ru-RU"/>
        </a:p>
      </dgm:t>
    </dgm:pt>
    <dgm:pt modelId="{02D6B531-A936-4F06-AD48-0AB4CD408EE9}">
      <dgm:prSet phldrT="[Текст]"/>
      <dgm:spPr/>
      <dgm:t>
        <a:bodyPr/>
        <a:lstStyle/>
        <a:p>
          <a:endParaRPr lang="ru-RU" dirty="0" smtClean="0"/>
        </a:p>
        <a:p>
          <a:endParaRPr lang="ru-RU" dirty="0"/>
        </a:p>
      </dgm:t>
    </dgm:pt>
    <dgm:pt modelId="{FED404CA-3389-4B6B-AB9D-A772E5312063}" type="parTrans" cxnId="{F1E7E4C2-DFF6-4A80-B104-9438522A6E1D}">
      <dgm:prSet/>
      <dgm:spPr/>
      <dgm:t>
        <a:bodyPr/>
        <a:lstStyle/>
        <a:p>
          <a:endParaRPr lang="ru-RU"/>
        </a:p>
      </dgm:t>
    </dgm:pt>
    <dgm:pt modelId="{581F00B9-0AFB-4D86-80B1-D654E6A2C745}" type="sibTrans" cxnId="{F1E7E4C2-DFF6-4A80-B104-9438522A6E1D}">
      <dgm:prSet/>
      <dgm:spPr/>
      <dgm:t>
        <a:bodyPr/>
        <a:lstStyle/>
        <a:p>
          <a:endParaRPr lang="ru-RU"/>
        </a:p>
      </dgm:t>
    </dgm:pt>
    <dgm:pt modelId="{9704FEFB-33BB-4B9A-AB19-FCAE7BFE18CB}">
      <dgm:prSet phldrT="[Текст]" custT="1">
        <dgm:style>
          <a:lnRef idx="1">
            <a:schemeClr val="accent5"/>
          </a:lnRef>
          <a:fillRef idx="2">
            <a:schemeClr val="accent5"/>
          </a:fillRef>
          <a:effectRef idx="1">
            <a:schemeClr val="accent5"/>
          </a:effectRef>
          <a:fontRef idx="minor">
            <a:schemeClr val="dk1"/>
          </a:fontRef>
        </dgm:style>
      </dgm:prSet>
      <dgm:spPr/>
      <dgm:t>
        <a:bodyPr/>
        <a:lstStyle/>
        <a:p>
          <a:r>
            <a:rPr lang="ru-RU" sz="1800" b="1" dirty="0" smtClean="0">
              <a:solidFill>
                <a:srgbClr val="7030A0"/>
              </a:solidFill>
            </a:rPr>
            <a:t>22.02. 1917 года</a:t>
          </a:r>
          <a:r>
            <a:rPr lang="ru-RU" sz="1800" dirty="0" smtClean="0"/>
            <a:t>. Объявление об увольнении 30 тыс. рабочих на Путиловском заводе в Петрограде</a:t>
          </a:r>
          <a:endParaRPr lang="ru-RU" sz="1800" dirty="0"/>
        </a:p>
      </dgm:t>
    </dgm:pt>
    <dgm:pt modelId="{48714B7B-73A9-4E2A-B15D-85CB944401AC}" type="parTrans" cxnId="{648AFB1C-870E-4564-8376-07E5B0A5D673}">
      <dgm:prSet/>
      <dgm:spPr/>
      <dgm:t>
        <a:bodyPr/>
        <a:lstStyle/>
        <a:p>
          <a:endParaRPr lang="ru-RU"/>
        </a:p>
      </dgm:t>
    </dgm:pt>
    <dgm:pt modelId="{96ACDADB-EBD0-4B0F-8C34-72370661520F}" type="sibTrans" cxnId="{648AFB1C-870E-4564-8376-07E5B0A5D673}">
      <dgm:prSet/>
      <dgm:spPr/>
      <dgm:t>
        <a:bodyPr/>
        <a:lstStyle/>
        <a:p>
          <a:endParaRPr lang="ru-RU"/>
        </a:p>
      </dgm:t>
    </dgm:pt>
    <dgm:pt modelId="{192E4265-FEFA-4B0F-A29D-E36507F8DB25}">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lang="ru-RU" sz="1800" b="1" dirty="0" smtClean="0">
              <a:solidFill>
                <a:srgbClr val="7030A0"/>
              </a:solidFill>
            </a:rPr>
            <a:t>23-25. 02. 1917 года</a:t>
          </a:r>
          <a:r>
            <a:rPr lang="ru-RU" sz="1800" dirty="0" smtClean="0"/>
            <a:t>. Всеобщая забастовка в Петрограде</a:t>
          </a:r>
          <a:endParaRPr lang="ru-RU" sz="1800" dirty="0"/>
        </a:p>
      </dgm:t>
    </dgm:pt>
    <dgm:pt modelId="{C7B7B39C-29E7-40CF-940F-71757C16CEBE}" type="parTrans" cxnId="{CF2F2713-7DA1-46D5-A66F-FA95464882C8}">
      <dgm:prSet/>
      <dgm:spPr/>
      <dgm:t>
        <a:bodyPr/>
        <a:lstStyle/>
        <a:p>
          <a:endParaRPr lang="ru-RU"/>
        </a:p>
      </dgm:t>
    </dgm:pt>
    <dgm:pt modelId="{E56F33F4-CDFB-4B9E-8788-D6F3E67882B6}" type="sibTrans" cxnId="{CF2F2713-7DA1-46D5-A66F-FA95464882C8}">
      <dgm:prSet/>
      <dgm:spPr/>
      <dgm:t>
        <a:bodyPr/>
        <a:lstStyle/>
        <a:p>
          <a:endParaRPr lang="ru-RU"/>
        </a:p>
      </dgm:t>
    </dgm:pt>
    <dgm:pt modelId="{BD73434C-704F-4D54-A5BE-FA23FD68FA82}">
      <dgm:prSet phldrT="[Текст]"/>
      <dgm:spPr/>
      <dgm:t>
        <a:bodyPr/>
        <a:lstStyle/>
        <a:p>
          <a:endParaRPr lang="ru-RU" dirty="0" smtClean="0"/>
        </a:p>
        <a:p>
          <a:endParaRPr lang="ru-RU" dirty="0"/>
        </a:p>
      </dgm:t>
    </dgm:pt>
    <dgm:pt modelId="{72A66333-3142-4FEF-B3E0-0E1FFFFDDF3B}" type="parTrans" cxnId="{F013D054-DEC0-4819-8E6D-00B71010C1F4}">
      <dgm:prSet/>
      <dgm:spPr/>
      <dgm:t>
        <a:bodyPr/>
        <a:lstStyle/>
        <a:p>
          <a:endParaRPr lang="ru-RU"/>
        </a:p>
      </dgm:t>
    </dgm:pt>
    <dgm:pt modelId="{D960826F-922E-4C27-A121-178A78D5876D}" type="sibTrans" cxnId="{F013D054-DEC0-4819-8E6D-00B71010C1F4}">
      <dgm:prSet/>
      <dgm:spPr/>
      <dgm:t>
        <a:bodyPr/>
        <a:lstStyle/>
        <a:p>
          <a:endParaRPr lang="ru-RU"/>
        </a:p>
      </dgm:t>
    </dgm:pt>
    <dgm:pt modelId="{0989CD27-24B3-445C-B4DE-80E97178D87B}">
      <dgm:prSet phldrT="[Текст]" custT="1">
        <dgm:style>
          <a:lnRef idx="1">
            <a:schemeClr val="accent6"/>
          </a:lnRef>
          <a:fillRef idx="2">
            <a:schemeClr val="accent6"/>
          </a:fillRef>
          <a:effectRef idx="1">
            <a:schemeClr val="accent6"/>
          </a:effectRef>
          <a:fontRef idx="minor">
            <a:schemeClr val="dk1"/>
          </a:fontRef>
        </dgm:style>
      </dgm:prSet>
      <dgm:spPr/>
      <dgm:t>
        <a:bodyPr/>
        <a:lstStyle/>
        <a:p>
          <a:r>
            <a:rPr lang="ru-RU" sz="1800" b="1" dirty="0" smtClean="0">
              <a:solidFill>
                <a:srgbClr val="7030A0"/>
              </a:solidFill>
            </a:rPr>
            <a:t>26-27.02. 1917 года </a:t>
          </a:r>
          <a:r>
            <a:rPr lang="ru-RU" sz="1800" dirty="0" smtClean="0"/>
            <a:t>Переход войск Петроградского гарнизона на сторону бастующих. Формирование двух центров власти</a:t>
          </a:r>
          <a:endParaRPr lang="ru-RU" sz="1800" dirty="0"/>
        </a:p>
      </dgm:t>
    </dgm:pt>
    <dgm:pt modelId="{E6B96BCE-8A61-4003-8244-6C859990C035}" type="parTrans" cxnId="{1F266974-6B17-4CCA-BB54-337EE295DD10}">
      <dgm:prSet/>
      <dgm:spPr/>
      <dgm:t>
        <a:bodyPr/>
        <a:lstStyle/>
        <a:p>
          <a:endParaRPr lang="ru-RU"/>
        </a:p>
      </dgm:t>
    </dgm:pt>
    <dgm:pt modelId="{9A7D9C3A-0098-4449-9693-797EB844C736}" type="sibTrans" cxnId="{1F266974-6B17-4CCA-BB54-337EE295DD10}">
      <dgm:prSet/>
      <dgm:spPr/>
      <dgm:t>
        <a:bodyPr/>
        <a:lstStyle/>
        <a:p>
          <a:endParaRPr lang="ru-RU"/>
        </a:p>
      </dgm:t>
    </dgm:pt>
    <dgm:pt modelId="{33E660E4-D695-4726-B9AA-ABEB5E3E0472}">
      <dgm:prSet phldrT="[Текст]">
        <dgm:style>
          <a:lnRef idx="1">
            <a:schemeClr val="accent6"/>
          </a:lnRef>
          <a:fillRef idx="2">
            <a:schemeClr val="accent6"/>
          </a:fillRef>
          <a:effectRef idx="1">
            <a:schemeClr val="accent6"/>
          </a:effectRef>
          <a:fontRef idx="minor">
            <a:schemeClr val="dk1"/>
          </a:fontRef>
        </dgm:style>
      </dgm:prSet>
      <dgm:spPr/>
      <dgm:t>
        <a:bodyPr/>
        <a:lstStyle/>
        <a:p>
          <a:endParaRPr lang="ru-RU" sz="1500" dirty="0"/>
        </a:p>
      </dgm:t>
    </dgm:pt>
    <dgm:pt modelId="{98EC1A0C-466E-4BAB-8F48-FDF992421B0D}" type="parTrans" cxnId="{D259E440-3B44-4184-B097-D8B7D534BB9A}">
      <dgm:prSet/>
      <dgm:spPr/>
      <dgm:t>
        <a:bodyPr/>
        <a:lstStyle/>
        <a:p>
          <a:endParaRPr lang="ru-RU"/>
        </a:p>
      </dgm:t>
    </dgm:pt>
    <dgm:pt modelId="{F10F0EB1-A58B-40DF-9B3C-F089D82450DA}" type="sibTrans" cxnId="{D259E440-3B44-4184-B097-D8B7D534BB9A}">
      <dgm:prSet/>
      <dgm:spPr/>
      <dgm:t>
        <a:bodyPr/>
        <a:lstStyle/>
        <a:p>
          <a:endParaRPr lang="ru-RU"/>
        </a:p>
      </dgm:t>
    </dgm:pt>
    <dgm:pt modelId="{C0A5AC63-A143-4837-8BA0-3176800E750B}">
      <dgm:prSet/>
      <dgm:spPr/>
      <dgm:t>
        <a:bodyPr/>
        <a:lstStyle/>
        <a:p>
          <a:endParaRPr lang="ru-RU" dirty="0"/>
        </a:p>
      </dgm:t>
    </dgm:pt>
    <dgm:pt modelId="{3F34426A-2E27-47DD-AD0A-A386CE7D53A9}" type="parTrans" cxnId="{FA0BA87D-20EB-4255-BCD5-6E3624334264}">
      <dgm:prSet/>
      <dgm:spPr/>
      <dgm:t>
        <a:bodyPr/>
        <a:lstStyle/>
        <a:p>
          <a:endParaRPr lang="ru-RU"/>
        </a:p>
      </dgm:t>
    </dgm:pt>
    <dgm:pt modelId="{B93B2CA7-9E12-4667-BA9F-BECA5E554144}" type="sibTrans" cxnId="{FA0BA87D-20EB-4255-BCD5-6E3624334264}">
      <dgm:prSet/>
      <dgm:spPr/>
      <dgm:t>
        <a:bodyPr/>
        <a:lstStyle/>
        <a:p>
          <a:endParaRPr lang="ru-RU"/>
        </a:p>
      </dgm:t>
    </dgm:pt>
    <dgm:pt modelId="{D69B2913-EA96-478E-8E8E-D0CD4AD85BE8}">
      <dgm:prSet/>
      <dgm:spPr/>
      <dgm:t>
        <a:bodyPr/>
        <a:lstStyle/>
        <a:p>
          <a:r>
            <a:rPr lang="ru-RU" b="1" smtClean="0">
              <a:solidFill>
                <a:srgbClr val="C00000"/>
              </a:solidFill>
            </a:rPr>
            <a:t>02.03. 1917 года. Отречение Николая </a:t>
          </a:r>
          <a:r>
            <a:rPr lang="en-US" b="1" smtClean="0">
              <a:solidFill>
                <a:srgbClr val="C00000"/>
              </a:solidFill>
            </a:rPr>
            <a:t> II</a:t>
          </a:r>
          <a:r>
            <a:rPr lang="ru-RU" b="1" smtClean="0">
              <a:solidFill>
                <a:srgbClr val="C00000"/>
              </a:solidFill>
            </a:rPr>
            <a:t>  от престола. Образование Временного правительства</a:t>
          </a:r>
          <a:endParaRPr lang="ru-RU"/>
        </a:p>
      </dgm:t>
    </dgm:pt>
    <dgm:pt modelId="{96D17086-04E9-4D83-A5BD-6E4D7A9134C1}" type="parTrans" cxnId="{BF542A27-D6A0-4749-88D6-93A34BC35B32}">
      <dgm:prSet/>
      <dgm:spPr/>
      <dgm:t>
        <a:bodyPr/>
        <a:lstStyle/>
        <a:p>
          <a:endParaRPr lang="ru-RU"/>
        </a:p>
      </dgm:t>
    </dgm:pt>
    <dgm:pt modelId="{0CB207EE-00C8-4C17-A22F-9D54D73C8848}" type="sibTrans" cxnId="{BF542A27-D6A0-4749-88D6-93A34BC35B32}">
      <dgm:prSet/>
      <dgm:spPr/>
      <dgm:t>
        <a:bodyPr/>
        <a:lstStyle/>
        <a:p>
          <a:endParaRPr lang="ru-RU"/>
        </a:p>
      </dgm:t>
    </dgm:pt>
    <dgm:pt modelId="{06A64502-C115-43BE-86FA-F4F54051A4A6}">
      <dgm:prSet phldrT="[Текст]" phldr="1"/>
      <dgm:spPr/>
      <dgm:t>
        <a:bodyPr/>
        <a:lstStyle/>
        <a:p>
          <a:endParaRPr lang="ru-RU" dirty="0"/>
        </a:p>
      </dgm:t>
    </dgm:pt>
    <dgm:pt modelId="{F2D6A210-365B-42D0-A41E-D8AEEA2001F5}" type="sibTrans" cxnId="{163E9578-BB13-4D58-95AD-D4A54B8543B9}">
      <dgm:prSet/>
      <dgm:spPr/>
      <dgm:t>
        <a:bodyPr/>
        <a:lstStyle/>
        <a:p>
          <a:endParaRPr lang="ru-RU"/>
        </a:p>
      </dgm:t>
    </dgm:pt>
    <dgm:pt modelId="{95B5CE15-4C62-46B2-986E-7E9642940B16}" type="parTrans" cxnId="{163E9578-BB13-4D58-95AD-D4A54B8543B9}">
      <dgm:prSet/>
      <dgm:spPr/>
      <dgm:t>
        <a:bodyPr/>
        <a:lstStyle/>
        <a:p>
          <a:endParaRPr lang="ru-RU"/>
        </a:p>
      </dgm:t>
    </dgm:pt>
    <dgm:pt modelId="{E1971B4A-232A-47C2-A07B-CE4FA90110A9}" type="pres">
      <dgm:prSet presAssocID="{1A441710-DFDC-4E9F-A7F8-12D0998CAC67}" presName="linearFlow" presStyleCnt="0">
        <dgm:presLayoutVars>
          <dgm:dir/>
          <dgm:animLvl val="lvl"/>
          <dgm:resizeHandles val="exact"/>
        </dgm:presLayoutVars>
      </dgm:prSet>
      <dgm:spPr/>
      <dgm:t>
        <a:bodyPr/>
        <a:lstStyle/>
        <a:p>
          <a:endParaRPr lang="ru-RU"/>
        </a:p>
      </dgm:t>
    </dgm:pt>
    <dgm:pt modelId="{EC4623BC-1597-403F-925F-B09D5200AB4F}" type="pres">
      <dgm:prSet presAssocID="{02D6B531-A936-4F06-AD48-0AB4CD408EE9}" presName="composite" presStyleCnt="0"/>
      <dgm:spPr/>
    </dgm:pt>
    <dgm:pt modelId="{4AEB855A-2B00-46B0-B855-13FB1DCB6ED7}" type="pres">
      <dgm:prSet presAssocID="{02D6B531-A936-4F06-AD48-0AB4CD408EE9}" presName="parentText" presStyleLbl="alignNode1" presStyleIdx="0" presStyleCnt="4">
        <dgm:presLayoutVars>
          <dgm:chMax val="1"/>
          <dgm:bulletEnabled val="1"/>
        </dgm:presLayoutVars>
      </dgm:prSet>
      <dgm:spPr/>
      <dgm:t>
        <a:bodyPr/>
        <a:lstStyle/>
        <a:p>
          <a:endParaRPr lang="ru-RU"/>
        </a:p>
      </dgm:t>
    </dgm:pt>
    <dgm:pt modelId="{B7A05346-23A7-4CD1-B11B-6C2CD3E48C7E}" type="pres">
      <dgm:prSet presAssocID="{02D6B531-A936-4F06-AD48-0AB4CD408EE9}" presName="descendantText" presStyleLbl="alignAcc1" presStyleIdx="0" presStyleCnt="4">
        <dgm:presLayoutVars>
          <dgm:bulletEnabled val="1"/>
        </dgm:presLayoutVars>
      </dgm:prSet>
      <dgm:spPr/>
      <dgm:t>
        <a:bodyPr/>
        <a:lstStyle/>
        <a:p>
          <a:endParaRPr lang="ru-RU"/>
        </a:p>
      </dgm:t>
    </dgm:pt>
    <dgm:pt modelId="{1C01D2C2-B415-4969-A0D4-14422A055A23}" type="pres">
      <dgm:prSet presAssocID="{581F00B9-0AFB-4D86-80B1-D654E6A2C745}" presName="sp" presStyleCnt="0"/>
      <dgm:spPr/>
    </dgm:pt>
    <dgm:pt modelId="{AE1DDB23-1E98-4DB1-9FA1-213858330096}" type="pres">
      <dgm:prSet presAssocID="{06A64502-C115-43BE-86FA-F4F54051A4A6}" presName="composite" presStyleCnt="0"/>
      <dgm:spPr/>
    </dgm:pt>
    <dgm:pt modelId="{C74009DF-E228-4F75-B8CA-A2CB9A5603B0}" type="pres">
      <dgm:prSet presAssocID="{06A64502-C115-43BE-86FA-F4F54051A4A6}" presName="parentText" presStyleLbl="alignNode1" presStyleIdx="1" presStyleCnt="4">
        <dgm:presLayoutVars>
          <dgm:chMax val="1"/>
          <dgm:bulletEnabled val="1"/>
        </dgm:presLayoutVars>
      </dgm:prSet>
      <dgm:spPr/>
      <dgm:t>
        <a:bodyPr/>
        <a:lstStyle/>
        <a:p>
          <a:endParaRPr lang="ru-RU"/>
        </a:p>
      </dgm:t>
    </dgm:pt>
    <dgm:pt modelId="{F74B853A-4C55-46CB-8C6E-ECBBCC1731E7}" type="pres">
      <dgm:prSet presAssocID="{06A64502-C115-43BE-86FA-F4F54051A4A6}" presName="descendantText" presStyleLbl="alignAcc1" presStyleIdx="1" presStyleCnt="4">
        <dgm:presLayoutVars>
          <dgm:bulletEnabled val="1"/>
        </dgm:presLayoutVars>
      </dgm:prSet>
      <dgm:spPr/>
      <dgm:t>
        <a:bodyPr/>
        <a:lstStyle/>
        <a:p>
          <a:endParaRPr lang="ru-RU"/>
        </a:p>
      </dgm:t>
    </dgm:pt>
    <dgm:pt modelId="{D80A85BC-0477-4F92-93C7-4F98042BD33E}" type="pres">
      <dgm:prSet presAssocID="{F2D6A210-365B-42D0-A41E-D8AEEA2001F5}" presName="sp" presStyleCnt="0"/>
      <dgm:spPr/>
    </dgm:pt>
    <dgm:pt modelId="{75241A95-4EC0-4BFF-837A-5CAFCB527C74}" type="pres">
      <dgm:prSet presAssocID="{BD73434C-704F-4D54-A5BE-FA23FD68FA82}" presName="composite" presStyleCnt="0"/>
      <dgm:spPr/>
    </dgm:pt>
    <dgm:pt modelId="{A29A275F-5D33-4513-91D0-06C6AD08358C}" type="pres">
      <dgm:prSet presAssocID="{BD73434C-704F-4D54-A5BE-FA23FD68FA82}" presName="parentText" presStyleLbl="alignNode1" presStyleIdx="2" presStyleCnt="4">
        <dgm:presLayoutVars>
          <dgm:chMax val="1"/>
          <dgm:bulletEnabled val="1"/>
        </dgm:presLayoutVars>
      </dgm:prSet>
      <dgm:spPr/>
      <dgm:t>
        <a:bodyPr/>
        <a:lstStyle/>
        <a:p>
          <a:endParaRPr lang="ru-RU"/>
        </a:p>
      </dgm:t>
    </dgm:pt>
    <dgm:pt modelId="{730C0690-17F3-4AC1-90AA-B4AE2407756F}" type="pres">
      <dgm:prSet presAssocID="{BD73434C-704F-4D54-A5BE-FA23FD68FA82}" presName="descendantText" presStyleLbl="alignAcc1" presStyleIdx="2" presStyleCnt="4">
        <dgm:presLayoutVars>
          <dgm:bulletEnabled val="1"/>
        </dgm:presLayoutVars>
      </dgm:prSet>
      <dgm:spPr/>
      <dgm:t>
        <a:bodyPr/>
        <a:lstStyle/>
        <a:p>
          <a:endParaRPr lang="ru-RU"/>
        </a:p>
      </dgm:t>
    </dgm:pt>
    <dgm:pt modelId="{AB3B848E-451D-41B1-AA7C-E7D2DAE00941}" type="pres">
      <dgm:prSet presAssocID="{D960826F-922E-4C27-A121-178A78D5876D}" presName="sp" presStyleCnt="0"/>
      <dgm:spPr/>
    </dgm:pt>
    <dgm:pt modelId="{9775B98F-2450-475D-BE29-F2325A490E79}" type="pres">
      <dgm:prSet presAssocID="{C0A5AC63-A143-4837-8BA0-3176800E750B}" presName="composite" presStyleCnt="0"/>
      <dgm:spPr/>
    </dgm:pt>
    <dgm:pt modelId="{49181E71-3870-4201-BA2A-6F1F045DF879}" type="pres">
      <dgm:prSet presAssocID="{C0A5AC63-A143-4837-8BA0-3176800E750B}" presName="parentText" presStyleLbl="alignNode1" presStyleIdx="3" presStyleCnt="4">
        <dgm:presLayoutVars>
          <dgm:chMax val="1"/>
          <dgm:bulletEnabled val="1"/>
        </dgm:presLayoutVars>
      </dgm:prSet>
      <dgm:spPr/>
      <dgm:t>
        <a:bodyPr/>
        <a:lstStyle/>
        <a:p>
          <a:endParaRPr lang="ru-RU"/>
        </a:p>
      </dgm:t>
    </dgm:pt>
    <dgm:pt modelId="{9B5F1AFB-79CF-40CA-8D37-D76180DA1EDA}" type="pres">
      <dgm:prSet presAssocID="{C0A5AC63-A143-4837-8BA0-3176800E750B}" presName="descendantText" presStyleLbl="alignAcc1" presStyleIdx="3" presStyleCnt="4">
        <dgm:presLayoutVars>
          <dgm:bulletEnabled val="1"/>
        </dgm:presLayoutVars>
      </dgm:prSet>
      <dgm:spPr/>
      <dgm:t>
        <a:bodyPr/>
        <a:lstStyle/>
        <a:p>
          <a:endParaRPr lang="ru-RU"/>
        </a:p>
      </dgm:t>
    </dgm:pt>
  </dgm:ptLst>
  <dgm:cxnLst>
    <dgm:cxn modelId="{163E9578-BB13-4D58-95AD-D4A54B8543B9}" srcId="{1A441710-DFDC-4E9F-A7F8-12D0998CAC67}" destId="{06A64502-C115-43BE-86FA-F4F54051A4A6}" srcOrd="1" destOrd="0" parTransId="{95B5CE15-4C62-46B2-986E-7E9642940B16}" sibTransId="{F2D6A210-365B-42D0-A41E-D8AEEA2001F5}"/>
    <dgm:cxn modelId="{389AB4EE-04C2-4363-A181-11F444A0398E}" type="presOf" srcId="{192E4265-FEFA-4B0F-A29D-E36507F8DB25}" destId="{F74B853A-4C55-46CB-8C6E-ECBBCC1731E7}" srcOrd="0" destOrd="0" presId="urn:microsoft.com/office/officeart/2005/8/layout/chevron2"/>
    <dgm:cxn modelId="{F0BEE31F-1767-457E-8AB8-8158B90B6210}" type="presOf" srcId="{06A64502-C115-43BE-86FA-F4F54051A4A6}" destId="{C74009DF-E228-4F75-B8CA-A2CB9A5603B0}" srcOrd="0" destOrd="0" presId="urn:microsoft.com/office/officeart/2005/8/layout/chevron2"/>
    <dgm:cxn modelId="{D259E440-3B44-4184-B097-D8B7D534BB9A}" srcId="{BD73434C-704F-4D54-A5BE-FA23FD68FA82}" destId="{33E660E4-D695-4726-B9AA-ABEB5E3E0472}" srcOrd="1" destOrd="0" parTransId="{98EC1A0C-466E-4BAB-8F48-FDF992421B0D}" sibTransId="{F10F0EB1-A58B-40DF-9B3C-F089D82450DA}"/>
    <dgm:cxn modelId="{5B2C3FCD-B654-4619-B888-192F1129C026}" type="presOf" srcId="{D69B2913-EA96-478E-8E8E-D0CD4AD85BE8}" destId="{9B5F1AFB-79CF-40CA-8D37-D76180DA1EDA}" srcOrd="0" destOrd="0" presId="urn:microsoft.com/office/officeart/2005/8/layout/chevron2"/>
    <dgm:cxn modelId="{1F266974-6B17-4CCA-BB54-337EE295DD10}" srcId="{BD73434C-704F-4D54-A5BE-FA23FD68FA82}" destId="{0989CD27-24B3-445C-B4DE-80E97178D87B}" srcOrd="0" destOrd="0" parTransId="{E6B96BCE-8A61-4003-8244-6C859990C035}" sibTransId="{9A7D9C3A-0098-4449-9693-797EB844C736}"/>
    <dgm:cxn modelId="{85BFDF80-DF49-40C6-88E3-3023CCFCD8B5}" type="presOf" srcId="{C0A5AC63-A143-4837-8BA0-3176800E750B}" destId="{49181E71-3870-4201-BA2A-6F1F045DF879}" srcOrd="0" destOrd="0" presId="urn:microsoft.com/office/officeart/2005/8/layout/chevron2"/>
    <dgm:cxn modelId="{739CCA46-D2B4-4C3B-833B-E90FB6E4EEC3}" type="presOf" srcId="{1A441710-DFDC-4E9F-A7F8-12D0998CAC67}" destId="{E1971B4A-232A-47C2-A07B-CE4FA90110A9}" srcOrd="0" destOrd="0" presId="urn:microsoft.com/office/officeart/2005/8/layout/chevron2"/>
    <dgm:cxn modelId="{CF2F2713-7DA1-46D5-A66F-FA95464882C8}" srcId="{06A64502-C115-43BE-86FA-F4F54051A4A6}" destId="{192E4265-FEFA-4B0F-A29D-E36507F8DB25}" srcOrd="0" destOrd="0" parTransId="{C7B7B39C-29E7-40CF-940F-71757C16CEBE}" sibTransId="{E56F33F4-CDFB-4B9E-8788-D6F3E67882B6}"/>
    <dgm:cxn modelId="{FA0BA87D-20EB-4255-BCD5-6E3624334264}" srcId="{1A441710-DFDC-4E9F-A7F8-12D0998CAC67}" destId="{C0A5AC63-A143-4837-8BA0-3176800E750B}" srcOrd="3" destOrd="0" parTransId="{3F34426A-2E27-47DD-AD0A-A386CE7D53A9}" sibTransId="{B93B2CA7-9E12-4667-BA9F-BECA5E554144}"/>
    <dgm:cxn modelId="{648AFB1C-870E-4564-8376-07E5B0A5D673}" srcId="{02D6B531-A936-4F06-AD48-0AB4CD408EE9}" destId="{9704FEFB-33BB-4B9A-AB19-FCAE7BFE18CB}" srcOrd="0" destOrd="0" parTransId="{48714B7B-73A9-4E2A-B15D-85CB944401AC}" sibTransId="{96ACDADB-EBD0-4B0F-8C34-72370661520F}"/>
    <dgm:cxn modelId="{BF542A27-D6A0-4749-88D6-93A34BC35B32}" srcId="{C0A5AC63-A143-4837-8BA0-3176800E750B}" destId="{D69B2913-EA96-478E-8E8E-D0CD4AD85BE8}" srcOrd="0" destOrd="0" parTransId="{96D17086-04E9-4D83-A5BD-6E4D7A9134C1}" sibTransId="{0CB207EE-00C8-4C17-A22F-9D54D73C8848}"/>
    <dgm:cxn modelId="{6E01BAF1-2C64-4D2F-9C5A-12168E6F8F49}" type="presOf" srcId="{33E660E4-D695-4726-B9AA-ABEB5E3E0472}" destId="{730C0690-17F3-4AC1-90AA-B4AE2407756F}" srcOrd="0" destOrd="1" presId="urn:microsoft.com/office/officeart/2005/8/layout/chevron2"/>
    <dgm:cxn modelId="{E2C4B347-6745-45A6-88D3-9D12ED571261}" type="presOf" srcId="{02D6B531-A936-4F06-AD48-0AB4CD408EE9}" destId="{4AEB855A-2B00-46B0-B855-13FB1DCB6ED7}" srcOrd="0" destOrd="0" presId="urn:microsoft.com/office/officeart/2005/8/layout/chevron2"/>
    <dgm:cxn modelId="{FF5B401B-600E-46FD-9060-5E3B34C70241}" type="presOf" srcId="{9704FEFB-33BB-4B9A-AB19-FCAE7BFE18CB}" destId="{B7A05346-23A7-4CD1-B11B-6C2CD3E48C7E}" srcOrd="0" destOrd="0" presId="urn:microsoft.com/office/officeart/2005/8/layout/chevron2"/>
    <dgm:cxn modelId="{08499867-510B-4938-946B-F0F95FC30BDE}" type="presOf" srcId="{BD73434C-704F-4D54-A5BE-FA23FD68FA82}" destId="{A29A275F-5D33-4513-91D0-06C6AD08358C}" srcOrd="0" destOrd="0" presId="urn:microsoft.com/office/officeart/2005/8/layout/chevron2"/>
    <dgm:cxn modelId="{F013D054-DEC0-4819-8E6D-00B71010C1F4}" srcId="{1A441710-DFDC-4E9F-A7F8-12D0998CAC67}" destId="{BD73434C-704F-4D54-A5BE-FA23FD68FA82}" srcOrd="2" destOrd="0" parTransId="{72A66333-3142-4FEF-B3E0-0E1FFFFDDF3B}" sibTransId="{D960826F-922E-4C27-A121-178A78D5876D}"/>
    <dgm:cxn modelId="{F1E7E4C2-DFF6-4A80-B104-9438522A6E1D}" srcId="{1A441710-DFDC-4E9F-A7F8-12D0998CAC67}" destId="{02D6B531-A936-4F06-AD48-0AB4CD408EE9}" srcOrd="0" destOrd="0" parTransId="{FED404CA-3389-4B6B-AB9D-A772E5312063}" sibTransId="{581F00B9-0AFB-4D86-80B1-D654E6A2C745}"/>
    <dgm:cxn modelId="{DA928AD0-BFF9-4C38-80F9-F671DE5F7170}" type="presOf" srcId="{0989CD27-24B3-445C-B4DE-80E97178D87B}" destId="{730C0690-17F3-4AC1-90AA-B4AE2407756F}" srcOrd="0" destOrd="0" presId="urn:microsoft.com/office/officeart/2005/8/layout/chevron2"/>
    <dgm:cxn modelId="{0B9A1C53-8ED0-48E6-AEE3-CF8A02226B64}" type="presParOf" srcId="{E1971B4A-232A-47C2-A07B-CE4FA90110A9}" destId="{EC4623BC-1597-403F-925F-B09D5200AB4F}" srcOrd="0" destOrd="0" presId="urn:microsoft.com/office/officeart/2005/8/layout/chevron2"/>
    <dgm:cxn modelId="{8BF96D26-B7F4-4F79-8700-22E03E59418E}" type="presParOf" srcId="{EC4623BC-1597-403F-925F-B09D5200AB4F}" destId="{4AEB855A-2B00-46B0-B855-13FB1DCB6ED7}" srcOrd="0" destOrd="0" presId="urn:microsoft.com/office/officeart/2005/8/layout/chevron2"/>
    <dgm:cxn modelId="{B6C9D5C3-F559-4164-9572-71D4DC491878}" type="presParOf" srcId="{EC4623BC-1597-403F-925F-B09D5200AB4F}" destId="{B7A05346-23A7-4CD1-B11B-6C2CD3E48C7E}" srcOrd="1" destOrd="0" presId="urn:microsoft.com/office/officeart/2005/8/layout/chevron2"/>
    <dgm:cxn modelId="{E391C145-0F94-40B8-8E48-63C662159E06}" type="presParOf" srcId="{E1971B4A-232A-47C2-A07B-CE4FA90110A9}" destId="{1C01D2C2-B415-4969-A0D4-14422A055A23}" srcOrd="1" destOrd="0" presId="urn:microsoft.com/office/officeart/2005/8/layout/chevron2"/>
    <dgm:cxn modelId="{53B1C3D6-293E-4E41-BE3E-F71C67872B33}" type="presParOf" srcId="{E1971B4A-232A-47C2-A07B-CE4FA90110A9}" destId="{AE1DDB23-1E98-4DB1-9FA1-213858330096}" srcOrd="2" destOrd="0" presId="urn:microsoft.com/office/officeart/2005/8/layout/chevron2"/>
    <dgm:cxn modelId="{04D3D6CB-3098-4E41-AE03-19AD5B08C310}" type="presParOf" srcId="{AE1DDB23-1E98-4DB1-9FA1-213858330096}" destId="{C74009DF-E228-4F75-B8CA-A2CB9A5603B0}" srcOrd="0" destOrd="0" presId="urn:microsoft.com/office/officeart/2005/8/layout/chevron2"/>
    <dgm:cxn modelId="{C56CA706-D7B2-41C3-813B-EEAB148C3807}" type="presParOf" srcId="{AE1DDB23-1E98-4DB1-9FA1-213858330096}" destId="{F74B853A-4C55-46CB-8C6E-ECBBCC1731E7}" srcOrd="1" destOrd="0" presId="urn:microsoft.com/office/officeart/2005/8/layout/chevron2"/>
    <dgm:cxn modelId="{53DD08DA-2AC1-421F-A209-FD30CF6E79DB}" type="presParOf" srcId="{E1971B4A-232A-47C2-A07B-CE4FA90110A9}" destId="{D80A85BC-0477-4F92-93C7-4F98042BD33E}" srcOrd="3" destOrd="0" presId="urn:microsoft.com/office/officeart/2005/8/layout/chevron2"/>
    <dgm:cxn modelId="{A1468D02-515B-41C7-BAF1-23CE9090A3D2}" type="presParOf" srcId="{E1971B4A-232A-47C2-A07B-CE4FA90110A9}" destId="{75241A95-4EC0-4BFF-837A-5CAFCB527C74}" srcOrd="4" destOrd="0" presId="urn:microsoft.com/office/officeart/2005/8/layout/chevron2"/>
    <dgm:cxn modelId="{9148323D-955A-41BC-BDAE-065346FF56D9}" type="presParOf" srcId="{75241A95-4EC0-4BFF-837A-5CAFCB527C74}" destId="{A29A275F-5D33-4513-91D0-06C6AD08358C}" srcOrd="0" destOrd="0" presId="urn:microsoft.com/office/officeart/2005/8/layout/chevron2"/>
    <dgm:cxn modelId="{4557FF8F-2B72-4C05-AF83-527479A5B188}" type="presParOf" srcId="{75241A95-4EC0-4BFF-837A-5CAFCB527C74}" destId="{730C0690-17F3-4AC1-90AA-B4AE2407756F}" srcOrd="1" destOrd="0" presId="urn:microsoft.com/office/officeart/2005/8/layout/chevron2"/>
    <dgm:cxn modelId="{D9225D6A-511F-46BF-AB65-B0EACFC22989}" type="presParOf" srcId="{E1971B4A-232A-47C2-A07B-CE4FA90110A9}" destId="{AB3B848E-451D-41B1-AA7C-E7D2DAE00941}" srcOrd="5" destOrd="0" presId="urn:microsoft.com/office/officeart/2005/8/layout/chevron2"/>
    <dgm:cxn modelId="{F5E49007-0B3A-469B-B009-433A845A2D2E}" type="presParOf" srcId="{E1971B4A-232A-47C2-A07B-CE4FA90110A9}" destId="{9775B98F-2450-475D-BE29-F2325A490E79}" srcOrd="6" destOrd="0" presId="urn:microsoft.com/office/officeart/2005/8/layout/chevron2"/>
    <dgm:cxn modelId="{27744BEC-A185-4829-8E23-6055679A7D96}" type="presParOf" srcId="{9775B98F-2450-475D-BE29-F2325A490E79}" destId="{49181E71-3870-4201-BA2A-6F1F045DF879}" srcOrd="0" destOrd="0" presId="urn:microsoft.com/office/officeart/2005/8/layout/chevron2"/>
    <dgm:cxn modelId="{8420B958-92C8-4564-B12D-9786C0989033}" type="presParOf" srcId="{9775B98F-2450-475D-BE29-F2325A490E79}" destId="{9B5F1AFB-79CF-40CA-8D37-D76180DA1EDA}" srcOrd="1" destOrd="0" presId="urn:microsoft.com/office/officeart/2005/8/layout/chevron2"/>
  </dgm:cxnLst>
  <dgm:bg/>
  <dgm:whole/>
</dgm:dataModel>
</file>

<file path=ppt/diagrams/data2.xml><?xml version="1.0" encoding="utf-8"?>
<dgm:dataModel xmlns:dgm="http://schemas.openxmlformats.org/drawingml/2006/diagram" xmlns:a="http://schemas.openxmlformats.org/drawingml/2006/main">
  <dgm:ptLst>
    <dgm:pt modelId="{54088B1E-E04E-448D-87C5-E1EDDF2717AD}" type="doc">
      <dgm:prSet loTypeId="urn:microsoft.com/office/officeart/2005/8/layout/list1" loCatId="list" qsTypeId="urn:microsoft.com/office/officeart/2005/8/quickstyle/simple3" qsCatId="simple" csTypeId="urn:microsoft.com/office/officeart/2005/8/colors/colorful5" csCatId="colorful" phldr="1"/>
      <dgm:spPr/>
      <dgm:t>
        <a:bodyPr/>
        <a:lstStyle/>
        <a:p>
          <a:endParaRPr lang="ru-RU"/>
        </a:p>
      </dgm:t>
    </dgm:pt>
    <dgm:pt modelId="{5FD2A3F9-7C3A-4C60-8AB5-9C7CF7E2BCFC}">
      <dgm:prSet phldrT="[Текст]" custT="1"/>
      <dgm:spPr/>
      <dgm:t>
        <a:bodyPr/>
        <a:lstStyle/>
        <a:p>
          <a:r>
            <a:rPr lang="ru-RU" sz="1600" dirty="0" smtClean="0"/>
            <a:t>Провозглашение курса на широкую демократизацию страны и подготовку выборов в Учредительное собрание</a:t>
          </a:r>
          <a:endParaRPr lang="ru-RU" sz="1600" dirty="0"/>
        </a:p>
      </dgm:t>
    </dgm:pt>
    <dgm:pt modelId="{39E81C05-843F-4601-B82C-052969D7773F}" type="parTrans" cxnId="{D04413BF-302D-4825-9FEC-8B023F39175F}">
      <dgm:prSet/>
      <dgm:spPr/>
      <dgm:t>
        <a:bodyPr/>
        <a:lstStyle/>
        <a:p>
          <a:endParaRPr lang="ru-RU"/>
        </a:p>
      </dgm:t>
    </dgm:pt>
    <dgm:pt modelId="{8407A85A-2672-4E49-A928-1D147BC66635}" type="sibTrans" cxnId="{D04413BF-302D-4825-9FEC-8B023F39175F}">
      <dgm:prSet/>
      <dgm:spPr/>
      <dgm:t>
        <a:bodyPr/>
        <a:lstStyle/>
        <a:p>
          <a:endParaRPr lang="ru-RU"/>
        </a:p>
      </dgm:t>
    </dgm:pt>
    <dgm:pt modelId="{510409EE-E479-4662-ADA6-1A9CDE64EA8D}">
      <dgm:prSet phldrT="[Текст]" custT="1"/>
      <dgm:spPr/>
      <dgm:t>
        <a:bodyPr/>
        <a:lstStyle/>
        <a:p>
          <a:r>
            <a:rPr lang="ru-RU" sz="1600" dirty="0" smtClean="0"/>
            <a:t>Отмена смертной казни и </a:t>
          </a:r>
          <a:r>
            <a:rPr lang="ru-RU" sz="1600" dirty="0" err="1" smtClean="0"/>
            <a:t>военно</a:t>
          </a:r>
          <a:r>
            <a:rPr lang="ru-RU" sz="1600" dirty="0" smtClean="0"/>
            <a:t> - полевых судов</a:t>
          </a:r>
          <a:endParaRPr lang="ru-RU" sz="1600" dirty="0"/>
        </a:p>
      </dgm:t>
    </dgm:pt>
    <dgm:pt modelId="{4252E71E-99F7-443A-9593-C244E4286200}" type="parTrans" cxnId="{8B0F969A-4EBF-4949-8FAC-5BE28329DE1F}">
      <dgm:prSet/>
      <dgm:spPr/>
      <dgm:t>
        <a:bodyPr/>
        <a:lstStyle/>
        <a:p>
          <a:endParaRPr lang="ru-RU"/>
        </a:p>
      </dgm:t>
    </dgm:pt>
    <dgm:pt modelId="{CE3117B2-C153-4763-9E21-7BFA95A7EA93}" type="sibTrans" cxnId="{8B0F969A-4EBF-4949-8FAC-5BE28329DE1F}">
      <dgm:prSet/>
      <dgm:spPr/>
      <dgm:t>
        <a:bodyPr/>
        <a:lstStyle/>
        <a:p>
          <a:endParaRPr lang="ru-RU"/>
        </a:p>
      </dgm:t>
    </dgm:pt>
    <dgm:pt modelId="{7A79AD0F-EA60-42E3-9F6B-7E1EB42D33F8}">
      <dgm:prSet phldrT="[Текст]" custT="1"/>
      <dgm:spPr/>
      <dgm:t>
        <a:bodyPr/>
        <a:lstStyle/>
        <a:p>
          <a:r>
            <a:rPr lang="ru-RU" sz="1600" dirty="0" smtClean="0"/>
            <a:t>Принятие закона о свободе слова, собраний, союзов</a:t>
          </a:r>
          <a:endParaRPr lang="ru-RU" sz="1600" dirty="0"/>
        </a:p>
      </dgm:t>
    </dgm:pt>
    <dgm:pt modelId="{138EF208-F24A-4B9B-B760-7B21A6A323F2}" type="parTrans" cxnId="{E0EBA24B-FBBC-4502-B4AE-841AFF2B577B}">
      <dgm:prSet/>
      <dgm:spPr/>
      <dgm:t>
        <a:bodyPr/>
        <a:lstStyle/>
        <a:p>
          <a:endParaRPr lang="ru-RU"/>
        </a:p>
      </dgm:t>
    </dgm:pt>
    <dgm:pt modelId="{6CC03CF0-839C-4F8F-A3DD-4E08DA72218D}" type="sibTrans" cxnId="{E0EBA24B-FBBC-4502-B4AE-841AFF2B577B}">
      <dgm:prSet/>
      <dgm:spPr/>
      <dgm:t>
        <a:bodyPr/>
        <a:lstStyle/>
        <a:p>
          <a:endParaRPr lang="ru-RU"/>
        </a:p>
      </dgm:t>
    </dgm:pt>
    <dgm:pt modelId="{95474736-CFF9-44EC-8763-8868D9053A11}">
      <dgm:prSet custT="1"/>
      <dgm:spPr/>
      <dgm:t>
        <a:bodyPr/>
        <a:lstStyle/>
        <a:p>
          <a:r>
            <a:rPr lang="ru-RU" sz="1600" dirty="0" smtClean="0"/>
            <a:t>Провозгласило принцип "преемственности власти" и "непрерывности права" (сохранение большинства старых государственных учреждений, действия основных положений свода законов Российской империи)</a:t>
          </a:r>
          <a:endParaRPr lang="ru-RU" sz="1600" dirty="0"/>
        </a:p>
      </dgm:t>
    </dgm:pt>
    <dgm:pt modelId="{0D39D914-4501-4882-9670-D2FF338179CC}" type="parTrans" cxnId="{265B8A26-D0A3-4B96-8286-3B58D74C9276}">
      <dgm:prSet/>
      <dgm:spPr/>
      <dgm:t>
        <a:bodyPr/>
        <a:lstStyle/>
        <a:p>
          <a:endParaRPr lang="ru-RU"/>
        </a:p>
      </dgm:t>
    </dgm:pt>
    <dgm:pt modelId="{3C742926-F51E-4AA2-B1A1-3D3A83F278D6}" type="sibTrans" cxnId="{265B8A26-D0A3-4B96-8286-3B58D74C9276}">
      <dgm:prSet/>
      <dgm:spPr/>
      <dgm:t>
        <a:bodyPr/>
        <a:lstStyle/>
        <a:p>
          <a:endParaRPr lang="ru-RU"/>
        </a:p>
      </dgm:t>
    </dgm:pt>
    <dgm:pt modelId="{C82F468D-227A-482C-BF7F-DE8167512AD9}">
      <dgm:prSet custT="1"/>
      <dgm:spPr/>
      <dgm:t>
        <a:bodyPr/>
        <a:lstStyle/>
        <a:p>
          <a:r>
            <a:rPr lang="ru-RU" sz="1600" dirty="0" smtClean="0"/>
            <a:t>Ввело монополию на продажу хлеба</a:t>
          </a:r>
          <a:endParaRPr lang="ru-RU" sz="1600" dirty="0"/>
        </a:p>
      </dgm:t>
    </dgm:pt>
    <dgm:pt modelId="{B249EB3D-CDA6-4954-B31B-A90E801E4DFF}" type="parTrans" cxnId="{BA28BDCE-1830-49F5-A329-5D17FC4CEEAA}">
      <dgm:prSet/>
      <dgm:spPr/>
      <dgm:t>
        <a:bodyPr/>
        <a:lstStyle/>
        <a:p>
          <a:endParaRPr lang="ru-RU"/>
        </a:p>
      </dgm:t>
    </dgm:pt>
    <dgm:pt modelId="{A3BD2743-9BBB-4BD2-977E-33F942AC86B4}" type="sibTrans" cxnId="{BA28BDCE-1830-49F5-A329-5D17FC4CEEAA}">
      <dgm:prSet/>
      <dgm:spPr/>
      <dgm:t>
        <a:bodyPr/>
        <a:lstStyle/>
        <a:p>
          <a:endParaRPr lang="ru-RU"/>
        </a:p>
      </dgm:t>
    </dgm:pt>
    <dgm:pt modelId="{B57BA12D-159B-4D2A-9483-040EEDBE8503}">
      <dgm:prSet custT="1"/>
      <dgm:spPr/>
      <dgm:t>
        <a:bodyPr/>
        <a:lstStyle/>
        <a:p>
          <a:r>
            <a:rPr lang="ru-RU" sz="1600" dirty="0" smtClean="0"/>
            <a:t>Объявило о конфискации в казну дворцовых и удельных земель с целью последующей их передачи крестьянам</a:t>
          </a:r>
          <a:endParaRPr lang="ru-RU" sz="1600" dirty="0"/>
        </a:p>
      </dgm:t>
    </dgm:pt>
    <dgm:pt modelId="{07E77036-F49D-4543-956E-CC659FC2D6FB}" type="parTrans" cxnId="{0FE77182-7AF6-4CCE-AF98-0A166C5B3D7B}">
      <dgm:prSet/>
      <dgm:spPr/>
      <dgm:t>
        <a:bodyPr/>
        <a:lstStyle/>
        <a:p>
          <a:endParaRPr lang="ru-RU"/>
        </a:p>
      </dgm:t>
    </dgm:pt>
    <dgm:pt modelId="{D75D3689-BD35-461F-8941-52A6D8584B89}" type="sibTrans" cxnId="{0FE77182-7AF6-4CCE-AF98-0A166C5B3D7B}">
      <dgm:prSet/>
      <dgm:spPr/>
      <dgm:t>
        <a:bodyPr/>
        <a:lstStyle/>
        <a:p>
          <a:endParaRPr lang="ru-RU"/>
        </a:p>
      </dgm:t>
    </dgm:pt>
    <dgm:pt modelId="{EF570386-1AAC-4659-9DFB-025627DB9494}">
      <dgm:prSet custT="1"/>
      <dgm:spPr/>
      <dgm:t>
        <a:bodyPr/>
        <a:lstStyle/>
        <a:p>
          <a:r>
            <a:rPr lang="ru-RU" sz="1600" dirty="0" smtClean="0"/>
            <a:t>На предприятиях вводился рабочий контроль, было узаконено создание фабрично заводских комитетов</a:t>
          </a:r>
          <a:endParaRPr lang="ru-RU" sz="1600" dirty="0"/>
        </a:p>
      </dgm:t>
    </dgm:pt>
    <dgm:pt modelId="{EB4475A9-2A9A-4E19-A28A-6A2DE1DBD77B}" type="parTrans" cxnId="{D5F927FA-76BE-4786-9993-D2EAE9FCF9EE}">
      <dgm:prSet/>
      <dgm:spPr/>
      <dgm:t>
        <a:bodyPr/>
        <a:lstStyle/>
        <a:p>
          <a:endParaRPr lang="ru-RU"/>
        </a:p>
      </dgm:t>
    </dgm:pt>
    <dgm:pt modelId="{2F88DCBD-FD62-420C-9E5A-92BBE6ED2A29}" type="sibTrans" cxnId="{D5F927FA-76BE-4786-9993-D2EAE9FCF9EE}">
      <dgm:prSet/>
      <dgm:spPr/>
      <dgm:t>
        <a:bodyPr/>
        <a:lstStyle/>
        <a:p>
          <a:endParaRPr lang="ru-RU"/>
        </a:p>
      </dgm:t>
    </dgm:pt>
    <dgm:pt modelId="{5A50C2AB-A200-4217-AC9A-0E319C1A2912}" type="pres">
      <dgm:prSet presAssocID="{54088B1E-E04E-448D-87C5-E1EDDF2717AD}" presName="linear" presStyleCnt="0">
        <dgm:presLayoutVars>
          <dgm:dir/>
          <dgm:animLvl val="lvl"/>
          <dgm:resizeHandles val="exact"/>
        </dgm:presLayoutVars>
      </dgm:prSet>
      <dgm:spPr/>
      <dgm:t>
        <a:bodyPr/>
        <a:lstStyle/>
        <a:p>
          <a:endParaRPr lang="ru-RU"/>
        </a:p>
      </dgm:t>
    </dgm:pt>
    <dgm:pt modelId="{1BEB82E7-A0DB-4CDB-9F83-CBBB741043EE}" type="pres">
      <dgm:prSet presAssocID="{5FD2A3F9-7C3A-4C60-8AB5-9C7CF7E2BCFC}" presName="parentLin" presStyleCnt="0"/>
      <dgm:spPr/>
    </dgm:pt>
    <dgm:pt modelId="{9BC58A8A-C89A-4A90-97FC-6E0DEEF702E2}" type="pres">
      <dgm:prSet presAssocID="{5FD2A3F9-7C3A-4C60-8AB5-9C7CF7E2BCFC}" presName="parentLeftMargin" presStyleLbl="node1" presStyleIdx="0" presStyleCnt="7"/>
      <dgm:spPr/>
      <dgm:t>
        <a:bodyPr/>
        <a:lstStyle/>
        <a:p>
          <a:endParaRPr lang="ru-RU"/>
        </a:p>
      </dgm:t>
    </dgm:pt>
    <dgm:pt modelId="{522A0F8C-064E-4BF8-BB6B-7A44AEE634E5}" type="pres">
      <dgm:prSet presAssocID="{5FD2A3F9-7C3A-4C60-8AB5-9C7CF7E2BCFC}" presName="parentText" presStyleLbl="node1" presStyleIdx="0" presStyleCnt="7" custScaleY="110555">
        <dgm:presLayoutVars>
          <dgm:chMax val="0"/>
          <dgm:bulletEnabled val="1"/>
        </dgm:presLayoutVars>
      </dgm:prSet>
      <dgm:spPr/>
      <dgm:t>
        <a:bodyPr/>
        <a:lstStyle/>
        <a:p>
          <a:endParaRPr lang="ru-RU"/>
        </a:p>
      </dgm:t>
    </dgm:pt>
    <dgm:pt modelId="{BF443371-9B60-4CEA-8FBE-9B32A9103854}" type="pres">
      <dgm:prSet presAssocID="{5FD2A3F9-7C3A-4C60-8AB5-9C7CF7E2BCFC}" presName="negativeSpace" presStyleCnt="0"/>
      <dgm:spPr/>
    </dgm:pt>
    <dgm:pt modelId="{36FF33B3-0A33-4985-ACF5-EA8BB5D58107}" type="pres">
      <dgm:prSet presAssocID="{5FD2A3F9-7C3A-4C60-8AB5-9C7CF7E2BCFC}" presName="childText" presStyleLbl="conFgAcc1" presStyleIdx="0" presStyleCnt="7">
        <dgm:presLayoutVars>
          <dgm:bulletEnabled val="1"/>
        </dgm:presLayoutVars>
        <dgm:style>
          <a:lnRef idx="3">
            <a:schemeClr val="lt1"/>
          </a:lnRef>
          <a:fillRef idx="1">
            <a:schemeClr val="accent5"/>
          </a:fillRef>
          <a:effectRef idx="1">
            <a:schemeClr val="accent5"/>
          </a:effectRef>
          <a:fontRef idx="minor">
            <a:schemeClr val="lt1"/>
          </a:fontRef>
        </dgm:style>
      </dgm:prSet>
      <dgm:spPr/>
    </dgm:pt>
    <dgm:pt modelId="{DFBEFEB9-8BFB-4021-9975-F0D9BC53A7A1}" type="pres">
      <dgm:prSet presAssocID="{8407A85A-2672-4E49-A928-1D147BC66635}" presName="spaceBetweenRectangles" presStyleCnt="0"/>
      <dgm:spPr/>
    </dgm:pt>
    <dgm:pt modelId="{ACD39B58-5514-4841-A520-223A360110D9}" type="pres">
      <dgm:prSet presAssocID="{510409EE-E479-4662-ADA6-1A9CDE64EA8D}" presName="parentLin" presStyleCnt="0"/>
      <dgm:spPr/>
    </dgm:pt>
    <dgm:pt modelId="{9A715395-74B0-412D-A647-6C55B14D2134}" type="pres">
      <dgm:prSet presAssocID="{510409EE-E479-4662-ADA6-1A9CDE64EA8D}" presName="parentLeftMargin" presStyleLbl="node1" presStyleIdx="0" presStyleCnt="7"/>
      <dgm:spPr/>
      <dgm:t>
        <a:bodyPr/>
        <a:lstStyle/>
        <a:p>
          <a:endParaRPr lang="ru-RU"/>
        </a:p>
      </dgm:t>
    </dgm:pt>
    <dgm:pt modelId="{87C783AB-6ED6-403A-9BA1-313FFC51F879}" type="pres">
      <dgm:prSet presAssocID="{510409EE-E479-4662-ADA6-1A9CDE64EA8D}" presName="parentText" presStyleLbl="node1" presStyleIdx="1" presStyleCnt="7">
        <dgm:presLayoutVars>
          <dgm:chMax val="0"/>
          <dgm:bulletEnabled val="1"/>
        </dgm:presLayoutVars>
      </dgm:prSet>
      <dgm:spPr/>
      <dgm:t>
        <a:bodyPr/>
        <a:lstStyle/>
        <a:p>
          <a:endParaRPr lang="ru-RU"/>
        </a:p>
      </dgm:t>
    </dgm:pt>
    <dgm:pt modelId="{5A110B2D-311C-4793-A65F-4790B416575D}" type="pres">
      <dgm:prSet presAssocID="{510409EE-E479-4662-ADA6-1A9CDE64EA8D}" presName="negativeSpace" presStyleCnt="0"/>
      <dgm:spPr/>
    </dgm:pt>
    <dgm:pt modelId="{09D9C976-16CD-475B-9537-81F036677DAD}" type="pres">
      <dgm:prSet presAssocID="{510409EE-E479-4662-ADA6-1A9CDE64EA8D}" presName="childText" presStyleLbl="conFgAcc1" presStyleIdx="1" presStyleCnt="7">
        <dgm:presLayoutVars>
          <dgm:bulletEnabled val="1"/>
        </dgm:presLayoutVars>
        <dgm:style>
          <a:lnRef idx="3">
            <a:schemeClr val="lt1"/>
          </a:lnRef>
          <a:fillRef idx="1">
            <a:schemeClr val="accent5"/>
          </a:fillRef>
          <a:effectRef idx="1">
            <a:schemeClr val="accent5"/>
          </a:effectRef>
          <a:fontRef idx="minor">
            <a:schemeClr val="lt1"/>
          </a:fontRef>
        </dgm:style>
      </dgm:prSet>
      <dgm:spPr/>
    </dgm:pt>
    <dgm:pt modelId="{F49F149B-3C9F-409F-96D0-633C9BF219ED}" type="pres">
      <dgm:prSet presAssocID="{CE3117B2-C153-4763-9E21-7BFA95A7EA93}" presName="spaceBetweenRectangles" presStyleCnt="0"/>
      <dgm:spPr/>
    </dgm:pt>
    <dgm:pt modelId="{FF223A9B-6D0D-4464-80C6-4EB4DEEC7FE5}" type="pres">
      <dgm:prSet presAssocID="{7A79AD0F-EA60-42E3-9F6B-7E1EB42D33F8}" presName="parentLin" presStyleCnt="0"/>
      <dgm:spPr/>
    </dgm:pt>
    <dgm:pt modelId="{AD2D9ED2-6C15-483A-BD0B-158743D6B9E6}" type="pres">
      <dgm:prSet presAssocID="{7A79AD0F-EA60-42E3-9F6B-7E1EB42D33F8}" presName="parentLeftMargin" presStyleLbl="node1" presStyleIdx="1" presStyleCnt="7"/>
      <dgm:spPr/>
      <dgm:t>
        <a:bodyPr/>
        <a:lstStyle/>
        <a:p>
          <a:endParaRPr lang="ru-RU"/>
        </a:p>
      </dgm:t>
    </dgm:pt>
    <dgm:pt modelId="{D375FB75-8DBF-48A6-B7B8-81EC06FB419C}" type="pres">
      <dgm:prSet presAssocID="{7A79AD0F-EA60-42E3-9F6B-7E1EB42D33F8}" presName="parentText" presStyleLbl="node1" presStyleIdx="2" presStyleCnt="7">
        <dgm:presLayoutVars>
          <dgm:chMax val="0"/>
          <dgm:bulletEnabled val="1"/>
        </dgm:presLayoutVars>
      </dgm:prSet>
      <dgm:spPr/>
      <dgm:t>
        <a:bodyPr/>
        <a:lstStyle/>
        <a:p>
          <a:endParaRPr lang="ru-RU"/>
        </a:p>
      </dgm:t>
    </dgm:pt>
    <dgm:pt modelId="{9B0FD43B-4677-45EE-A182-F5F1727303D1}" type="pres">
      <dgm:prSet presAssocID="{7A79AD0F-EA60-42E3-9F6B-7E1EB42D33F8}" presName="negativeSpace" presStyleCnt="0"/>
      <dgm:spPr/>
    </dgm:pt>
    <dgm:pt modelId="{EA510BD5-BC73-41D9-BCBA-40CAF742CFB2}" type="pres">
      <dgm:prSet presAssocID="{7A79AD0F-EA60-42E3-9F6B-7E1EB42D33F8}" presName="childText" presStyleLbl="conFgAcc1" presStyleIdx="2" presStyleCnt="7">
        <dgm:presLayoutVars>
          <dgm:bulletEnabled val="1"/>
        </dgm:presLayoutVars>
        <dgm:style>
          <a:lnRef idx="3">
            <a:schemeClr val="lt1"/>
          </a:lnRef>
          <a:fillRef idx="1">
            <a:schemeClr val="accent5"/>
          </a:fillRef>
          <a:effectRef idx="1">
            <a:schemeClr val="accent5"/>
          </a:effectRef>
          <a:fontRef idx="minor">
            <a:schemeClr val="lt1"/>
          </a:fontRef>
        </dgm:style>
      </dgm:prSet>
      <dgm:spPr/>
    </dgm:pt>
    <dgm:pt modelId="{46DFD5A0-E5E8-41C8-89DC-D96485B92B6E}" type="pres">
      <dgm:prSet presAssocID="{6CC03CF0-839C-4F8F-A3DD-4E08DA72218D}" presName="spaceBetweenRectangles" presStyleCnt="0"/>
      <dgm:spPr/>
    </dgm:pt>
    <dgm:pt modelId="{067B656E-6276-4EB3-9E5F-04A9C97EAB4C}" type="pres">
      <dgm:prSet presAssocID="{95474736-CFF9-44EC-8763-8868D9053A11}" presName="parentLin" presStyleCnt="0"/>
      <dgm:spPr/>
    </dgm:pt>
    <dgm:pt modelId="{0E9DF06D-B9E8-45FF-ACB2-16EBD7DA0B64}" type="pres">
      <dgm:prSet presAssocID="{95474736-CFF9-44EC-8763-8868D9053A11}" presName="parentLeftMargin" presStyleLbl="node1" presStyleIdx="2" presStyleCnt="7"/>
      <dgm:spPr/>
      <dgm:t>
        <a:bodyPr/>
        <a:lstStyle/>
        <a:p>
          <a:endParaRPr lang="ru-RU"/>
        </a:p>
      </dgm:t>
    </dgm:pt>
    <dgm:pt modelId="{3CBA8EE3-A02F-4DCB-AD11-B2A737FBF052}" type="pres">
      <dgm:prSet presAssocID="{95474736-CFF9-44EC-8763-8868D9053A11}" presName="parentText" presStyleLbl="node1" presStyleIdx="3" presStyleCnt="7" custScaleY="181398">
        <dgm:presLayoutVars>
          <dgm:chMax val="0"/>
          <dgm:bulletEnabled val="1"/>
        </dgm:presLayoutVars>
      </dgm:prSet>
      <dgm:spPr/>
      <dgm:t>
        <a:bodyPr/>
        <a:lstStyle/>
        <a:p>
          <a:endParaRPr lang="ru-RU"/>
        </a:p>
      </dgm:t>
    </dgm:pt>
    <dgm:pt modelId="{85ED5DD7-1B9E-4271-ACC0-3B4DA3CC8E71}" type="pres">
      <dgm:prSet presAssocID="{95474736-CFF9-44EC-8763-8868D9053A11}" presName="negativeSpace" presStyleCnt="0"/>
      <dgm:spPr/>
    </dgm:pt>
    <dgm:pt modelId="{12DA6CB1-CB29-431D-8B35-CAC88930D776}" type="pres">
      <dgm:prSet presAssocID="{95474736-CFF9-44EC-8763-8868D9053A11}" presName="childText" presStyleLbl="conFgAcc1" presStyleIdx="3" presStyleCnt="7">
        <dgm:presLayoutVars>
          <dgm:bulletEnabled val="1"/>
        </dgm:presLayoutVars>
        <dgm:style>
          <a:lnRef idx="3">
            <a:schemeClr val="lt1"/>
          </a:lnRef>
          <a:fillRef idx="1">
            <a:schemeClr val="accent5"/>
          </a:fillRef>
          <a:effectRef idx="1">
            <a:schemeClr val="accent5"/>
          </a:effectRef>
          <a:fontRef idx="minor">
            <a:schemeClr val="lt1"/>
          </a:fontRef>
        </dgm:style>
      </dgm:prSet>
      <dgm:spPr/>
    </dgm:pt>
    <dgm:pt modelId="{D88EEC63-48B3-4CD7-B021-2560212565B2}" type="pres">
      <dgm:prSet presAssocID="{3C742926-F51E-4AA2-B1A1-3D3A83F278D6}" presName="spaceBetweenRectangles" presStyleCnt="0"/>
      <dgm:spPr/>
    </dgm:pt>
    <dgm:pt modelId="{C3CAD9A2-E12E-407C-BC9F-58CCC45C4994}" type="pres">
      <dgm:prSet presAssocID="{C82F468D-227A-482C-BF7F-DE8167512AD9}" presName="parentLin" presStyleCnt="0"/>
      <dgm:spPr/>
    </dgm:pt>
    <dgm:pt modelId="{AB42D32F-4195-48DD-9C02-D3500C08F7C1}" type="pres">
      <dgm:prSet presAssocID="{C82F468D-227A-482C-BF7F-DE8167512AD9}" presName="parentLeftMargin" presStyleLbl="node1" presStyleIdx="3" presStyleCnt="7"/>
      <dgm:spPr/>
      <dgm:t>
        <a:bodyPr/>
        <a:lstStyle/>
        <a:p>
          <a:endParaRPr lang="ru-RU"/>
        </a:p>
      </dgm:t>
    </dgm:pt>
    <dgm:pt modelId="{25798FB9-B55D-4A4A-9EA5-683387469079}" type="pres">
      <dgm:prSet presAssocID="{C82F468D-227A-482C-BF7F-DE8167512AD9}" presName="parentText" presStyleLbl="node1" presStyleIdx="4" presStyleCnt="7">
        <dgm:presLayoutVars>
          <dgm:chMax val="0"/>
          <dgm:bulletEnabled val="1"/>
        </dgm:presLayoutVars>
      </dgm:prSet>
      <dgm:spPr/>
      <dgm:t>
        <a:bodyPr/>
        <a:lstStyle/>
        <a:p>
          <a:endParaRPr lang="ru-RU"/>
        </a:p>
      </dgm:t>
    </dgm:pt>
    <dgm:pt modelId="{E7F145B8-0148-4568-841B-6383CD490C9F}" type="pres">
      <dgm:prSet presAssocID="{C82F468D-227A-482C-BF7F-DE8167512AD9}" presName="negativeSpace" presStyleCnt="0"/>
      <dgm:spPr/>
    </dgm:pt>
    <dgm:pt modelId="{CAF21A7E-9D7B-4C2E-9290-048C3210D289}" type="pres">
      <dgm:prSet presAssocID="{C82F468D-227A-482C-BF7F-DE8167512AD9}" presName="childText" presStyleLbl="conFgAcc1" presStyleIdx="4" presStyleCnt="7">
        <dgm:presLayoutVars>
          <dgm:bulletEnabled val="1"/>
        </dgm:presLayoutVars>
        <dgm:style>
          <a:lnRef idx="3">
            <a:schemeClr val="lt1"/>
          </a:lnRef>
          <a:fillRef idx="1">
            <a:schemeClr val="accent5"/>
          </a:fillRef>
          <a:effectRef idx="1">
            <a:schemeClr val="accent5"/>
          </a:effectRef>
          <a:fontRef idx="minor">
            <a:schemeClr val="lt1"/>
          </a:fontRef>
        </dgm:style>
      </dgm:prSet>
      <dgm:spPr/>
    </dgm:pt>
    <dgm:pt modelId="{FA74725A-EEE8-476E-B739-E0E5470A6A6B}" type="pres">
      <dgm:prSet presAssocID="{A3BD2743-9BBB-4BD2-977E-33F942AC86B4}" presName="spaceBetweenRectangles" presStyleCnt="0"/>
      <dgm:spPr/>
    </dgm:pt>
    <dgm:pt modelId="{B8B78FC0-49E6-4078-A323-2474FFA729D8}" type="pres">
      <dgm:prSet presAssocID="{B57BA12D-159B-4D2A-9483-040EEDBE8503}" presName="parentLin" presStyleCnt="0"/>
      <dgm:spPr/>
    </dgm:pt>
    <dgm:pt modelId="{4DEDD0E2-A275-43D5-AD4A-1E4BD397350D}" type="pres">
      <dgm:prSet presAssocID="{B57BA12D-159B-4D2A-9483-040EEDBE8503}" presName="parentLeftMargin" presStyleLbl="node1" presStyleIdx="4" presStyleCnt="7"/>
      <dgm:spPr/>
      <dgm:t>
        <a:bodyPr/>
        <a:lstStyle/>
        <a:p>
          <a:endParaRPr lang="ru-RU"/>
        </a:p>
      </dgm:t>
    </dgm:pt>
    <dgm:pt modelId="{40D71E9B-49A9-4104-8086-A3204BB2F3A2}" type="pres">
      <dgm:prSet presAssocID="{B57BA12D-159B-4D2A-9483-040EEDBE8503}" presName="parentText" presStyleLbl="node1" presStyleIdx="5" presStyleCnt="7">
        <dgm:presLayoutVars>
          <dgm:chMax val="0"/>
          <dgm:bulletEnabled val="1"/>
        </dgm:presLayoutVars>
      </dgm:prSet>
      <dgm:spPr/>
      <dgm:t>
        <a:bodyPr/>
        <a:lstStyle/>
        <a:p>
          <a:endParaRPr lang="ru-RU"/>
        </a:p>
      </dgm:t>
    </dgm:pt>
    <dgm:pt modelId="{3979B971-03DC-48EC-9E4F-094AB0FD7A1F}" type="pres">
      <dgm:prSet presAssocID="{B57BA12D-159B-4D2A-9483-040EEDBE8503}" presName="negativeSpace" presStyleCnt="0"/>
      <dgm:spPr/>
    </dgm:pt>
    <dgm:pt modelId="{27C2D1DC-3B79-4821-8E46-BD8C6D7F8A92}" type="pres">
      <dgm:prSet presAssocID="{B57BA12D-159B-4D2A-9483-040EEDBE8503}" presName="childText" presStyleLbl="conFgAcc1" presStyleIdx="5" presStyleCnt="7">
        <dgm:presLayoutVars>
          <dgm:bulletEnabled val="1"/>
        </dgm:presLayoutVars>
        <dgm:style>
          <a:lnRef idx="3">
            <a:schemeClr val="lt1"/>
          </a:lnRef>
          <a:fillRef idx="1">
            <a:schemeClr val="accent5"/>
          </a:fillRef>
          <a:effectRef idx="1">
            <a:schemeClr val="accent5"/>
          </a:effectRef>
          <a:fontRef idx="minor">
            <a:schemeClr val="lt1"/>
          </a:fontRef>
        </dgm:style>
      </dgm:prSet>
      <dgm:spPr/>
    </dgm:pt>
    <dgm:pt modelId="{59DF6C8A-5D45-4A32-8FBC-AF9EB21340C3}" type="pres">
      <dgm:prSet presAssocID="{D75D3689-BD35-461F-8941-52A6D8584B89}" presName="spaceBetweenRectangles" presStyleCnt="0"/>
      <dgm:spPr/>
    </dgm:pt>
    <dgm:pt modelId="{47662BA3-D1D4-4F7A-A1CD-8FB50DF0B139}" type="pres">
      <dgm:prSet presAssocID="{EF570386-1AAC-4659-9DFB-025627DB9494}" presName="parentLin" presStyleCnt="0"/>
      <dgm:spPr/>
    </dgm:pt>
    <dgm:pt modelId="{622733CE-08AE-4EAD-9504-5321B8150FC1}" type="pres">
      <dgm:prSet presAssocID="{EF570386-1AAC-4659-9DFB-025627DB9494}" presName="parentLeftMargin" presStyleLbl="node1" presStyleIdx="5" presStyleCnt="7"/>
      <dgm:spPr/>
      <dgm:t>
        <a:bodyPr/>
        <a:lstStyle/>
        <a:p>
          <a:endParaRPr lang="ru-RU"/>
        </a:p>
      </dgm:t>
    </dgm:pt>
    <dgm:pt modelId="{F2508DFA-60F1-44D3-85ED-F54DFBB8479B}" type="pres">
      <dgm:prSet presAssocID="{EF570386-1AAC-4659-9DFB-025627DB9494}" presName="parentText" presStyleLbl="node1" presStyleIdx="6" presStyleCnt="7">
        <dgm:presLayoutVars>
          <dgm:chMax val="0"/>
          <dgm:bulletEnabled val="1"/>
        </dgm:presLayoutVars>
      </dgm:prSet>
      <dgm:spPr/>
      <dgm:t>
        <a:bodyPr/>
        <a:lstStyle/>
        <a:p>
          <a:endParaRPr lang="ru-RU"/>
        </a:p>
      </dgm:t>
    </dgm:pt>
    <dgm:pt modelId="{757732B1-A63B-4662-9509-7441CC93BAC6}" type="pres">
      <dgm:prSet presAssocID="{EF570386-1AAC-4659-9DFB-025627DB9494}" presName="negativeSpace" presStyleCnt="0"/>
      <dgm:spPr/>
    </dgm:pt>
    <dgm:pt modelId="{FF8C161E-916E-4F60-9DF4-932962F62077}" type="pres">
      <dgm:prSet presAssocID="{EF570386-1AAC-4659-9DFB-025627DB9494}" presName="childText" presStyleLbl="conFgAcc1" presStyleIdx="6" presStyleCnt="7">
        <dgm:presLayoutVars>
          <dgm:bulletEnabled val="1"/>
        </dgm:presLayoutVars>
        <dgm:style>
          <a:lnRef idx="3">
            <a:schemeClr val="lt1"/>
          </a:lnRef>
          <a:fillRef idx="1">
            <a:schemeClr val="accent5"/>
          </a:fillRef>
          <a:effectRef idx="1">
            <a:schemeClr val="accent5"/>
          </a:effectRef>
          <a:fontRef idx="minor">
            <a:schemeClr val="lt1"/>
          </a:fontRef>
        </dgm:style>
      </dgm:prSet>
      <dgm:spPr/>
    </dgm:pt>
  </dgm:ptLst>
  <dgm:cxnLst>
    <dgm:cxn modelId="{8B12E35D-F548-44AA-9C80-7AAF6B8389AE}" type="presOf" srcId="{7A79AD0F-EA60-42E3-9F6B-7E1EB42D33F8}" destId="{AD2D9ED2-6C15-483A-BD0B-158743D6B9E6}" srcOrd="0" destOrd="0" presId="urn:microsoft.com/office/officeart/2005/8/layout/list1"/>
    <dgm:cxn modelId="{89743165-C1C1-4D3A-BA50-E0227966FAEE}" type="presOf" srcId="{B57BA12D-159B-4D2A-9483-040EEDBE8503}" destId="{4DEDD0E2-A275-43D5-AD4A-1E4BD397350D}" srcOrd="0" destOrd="0" presId="urn:microsoft.com/office/officeart/2005/8/layout/list1"/>
    <dgm:cxn modelId="{BA28BDCE-1830-49F5-A329-5D17FC4CEEAA}" srcId="{54088B1E-E04E-448D-87C5-E1EDDF2717AD}" destId="{C82F468D-227A-482C-BF7F-DE8167512AD9}" srcOrd="4" destOrd="0" parTransId="{B249EB3D-CDA6-4954-B31B-A90E801E4DFF}" sibTransId="{A3BD2743-9BBB-4BD2-977E-33F942AC86B4}"/>
    <dgm:cxn modelId="{D04413BF-302D-4825-9FEC-8B023F39175F}" srcId="{54088B1E-E04E-448D-87C5-E1EDDF2717AD}" destId="{5FD2A3F9-7C3A-4C60-8AB5-9C7CF7E2BCFC}" srcOrd="0" destOrd="0" parTransId="{39E81C05-843F-4601-B82C-052969D7773F}" sibTransId="{8407A85A-2672-4E49-A928-1D147BC66635}"/>
    <dgm:cxn modelId="{F9F5F0B6-A198-4805-99EE-0B25DD21F8B2}" type="presOf" srcId="{510409EE-E479-4662-ADA6-1A9CDE64EA8D}" destId="{87C783AB-6ED6-403A-9BA1-313FFC51F879}" srcOrd="1" destOrd="0" presId="urn:microsoft.com/office/officeart/2005/8/layout/list1"/>
    <dgm:cxn modelId="{37AD7AC6-7A7D-4356-87A7-0B2FBA96EB40}" type="presOf" srcId="{7A79AD0F-EA60-42E3-9F6B-7E1EB42D33F8}" destId="{D375FB75-8DBF-48A6-B7B8-81EC06FB419C}" srcOrd="1" destOrd="0" presId="urn:microsoft.com/office/officeart/2005/8/layout/list1"/>
    <dgm:cxn modelId="{F873B8F3-173B-4A68-93F7-55F499544894}" type="presOf" srcId="{B57BA12D-159B-4D2A-9483-040EEDBE8503}" destId="{40D71E9B-49A9-4104-8086-A3204BB2F3A2}" srcOrd="1" destOrd="0" presId="urn:microsoft.com/office/officeart/2005/8/layout/list1"/>
    <dgm:cxn modelId="{E0EBA24B-FBBC-4502-B4AE-841AFF2B577B}" srcId="{54088B1E-E04E-448D-87C5-E1EDDF2717AD}" destId="{7A79AD0F-EA60-42E3-9F6B-7E1EB42D33F8}" srcOrd="2" destOrd="0" parTransId="{138EF208-F24A-4B9B-B760-7B21A6A323F2}" sibTransId="{6CC03CF0-839C-4F8F-A3DD-4E08DA72218D}"/>
    <dgm:cxn modelId="{A153C517-A4BD-40EC-8F4D-FD52CB3FD9BE}" type="presOf" srcId="{EF570386-1AAC-4659-9DFB-025627DB9494}" destId="{622733CE-08AE-4EAD-9504-5321B8150FC1}" srcOrd="0" destOrd="0" presId="urn:microsoft.com/office/officeart/2005/8/layout/list1"/>
    <dgm:cxn modelId="{CB62C0D3-7C17-4289-9935-20BCA2B32F3E}" type="presOf" srcId="{5FD2A3F9-7C3A-4C60-8AB5-9C7CF7E2BCFC}" destId="{9BC58A8A-C89A-4A90-97FC-6E0DEEF702E2}" srcOrd="0" destOrd="0" presId="urn:microsoft.com/office/officeart/2005/8/layout/list1"/>
    <dgm:cxn modelId="{0FE77182-7AF6-4CCE-AF98-0A166C5B3D7B}" srcId="{54088B1E-E04E-448D-87C5-E1EDDF2717AD}" destId="{B57BA12D-159B-4D2A-9483-040EEDBE8503}" srcOrd="5" destOrd="0" parTransId="{07E77036-F49D-4543-956E-CC659FC2D6FB}" sibTransId="{D75D3689-BD35-461F-8941-52A6D8584B89}"/>
    <dgm:cxn modelId="{C3584D7D-9D05-4C15-B544-5FF4433FC5C4}" type="presOf" srcId="{C82F468D-227A-482C-BF7F-DE8167512AD9}" destId="{25798FB9-B55D-4A4A-9EA5-683387469079}" srcOrd="1" destOrd="0" presId="urn:microsoft.com/office/officeart/2005/8/layout/list1"/>
    <dgm:cxn modelId="{11EC0F8A-C357-4077-97BE-3E162D88A106}" type="presOf" srcId="{510409EE-E479-4662-ADA6-1A9CDE64EA8D}" destId="{9A715395-74B0-412D-A647-6C55B14D2134}" srcOrd="0" destOrd="0" presId="urn:microsoft.com/office/officeart/2005/8/layout/list1"/>
    <dgm:cxn modelId="{44E5F088-E751-44D0-8F7B-C83292DD690D}" type="presOf" srcId="{95474736-CFF9-44EC-8763-8868D9053A11}" destId="{0E9DF06D-B9E8-45FF-ACB2-16EBD7DA0B64}" srcOrd="0" destOrd="0" presId="urn:microsoft.com/office/officeart/2005/8/layout/list1"/>
    <dgm:cxn modelId="{8B0F969A-4EBF-4949-8FAC-5BE28329DE1F}" srcId="{54088B1E-E04E-448D-87C5-E1EDDF2717AD}" destId="{510409EE-E479-4662-ADA6-1A9CDE64EA8D}" srcOrd="1" destOrd="0" parTransId="{4252E71E-99F7-443A-9593-C244E4286200}" sibTransId="{CE3117B2-C153-4763-9E21-7BFA95A7EA93}"/>
    <dgm:cxn modelId="{A96F37BC-1BE8-40B9-8CFD-7C0A6113F58D}" type="presOf" srcId="{54088B1E-E04E-448D-87C5-E1EDDF2717AD}" destId="{5A50C2AB-A200-4217-AC9A-0E319C1A2912}" srcOrd="0" destOrd="0" presId="urn:microsoft.com/office/officeart/2005/8/layout/list1"/>
    <dgm:cxn modelId="{CB2BD102-C2F6-4632-82A9-0D81AD353108}" type="presOf" srcId="{EF570386-1AAC-4659-9DFB-025627DB9494}" destId="{F2508DFA-60F1-44D3-85ED-F54DFBB8479B}" srcOrd="1" destOrd="0" presId="urn:microsoft.com/office/officeart/2005/8/layout/list1"/>
    <dgm:cxn modelId="{265B8A26-D0A3-4B96-8286-3B58D74C9276}" srcId="{54088B1E-E04E-448D-87C5-E1EDDF2717AD}" destId="{95474736-CFF9-44EC-8763-8868D9053A11}" srcOrd="3" destOrd="0" parTransId="{0D39D914-4501-4882-9670-D2FF338179CC}" sibTransId="{3C742926-F51E-4AA2-B1A1-3D3A83F278D6}"/>
    <dgm:cxn modelId="{32CCB3D1-74F2-402A-884F-CD07204CFEAA}" type="presOf" srcId="{C82F468D-227A-482C-BF7F-DE8167512AD9}" destId="{AB42D32F-4195-48DD-9C02-D3500C08F7C1}" srcOrd="0" destOrd="0" presId="urn:microsoft.com/office/officeart/2005/8/layout/list1"/>
    <dgm:cxn modelId="{D5F927FA-76BE-4786-9993-D2EAE9FCF9EE}" srcId="{54088B1E-E04E-448D-87C5-E1EDDF2717AD}" destId="{EF570386-1AAC-4659-9DFB-025627DB9494}" srcOrd="6" destOrd="0" parTransId="{EB4475A9-2A9A-4E19-A28A-6A2DE1DBD77B}" sibTransId="{2F88DCBD-FD62-420C-9E5A-92BBE6ED2A29}"/>
    <dgm:cxn modelId="{2585171F-CF1F-406A-97F5-8B5B4862BC45}" type="presOf" srcId="{5FD2A3F9-7C3A-4C60-8AB5-9C7CF7E2BCFC}" destId="{522A0F8C-064E-4BF8-BB6B-7A44AEE634E5}" srcOrd="1" destOrd="0" presId="urn:microsoft.com/office/officeart/2005/8/layout/list1"/>
    <dgm:cxn modelId="{7EEC187B-B5E0-4224-9463-318B3881623C}" type="presOf" srcId="{95474736-CFF9-44EC-8763-8868D9053A11}" destId="{3CBA8EE3-A02F-4DCB-AD11-B2A737FBF052}" srcOrd="1" destOrd="0" presId="urn:microsoft.com/office/officeart/2005/8/layout/list1"/>
    <dgm:cxn modelId="{3F86ADE3-3C3D-4520-9B45-A1BC282F4E2B}" type="presParOf" srcId="{5A50C2AB-A200-4217-AC9A-0E319C1A2912}" destId="{1BEB82E7-A0DB-4CDB-9F83-CBBB741043EE}" srcOrd="0" destOrd="0" presId="urn:microsoft.com/office/officeart/2005/8/layout/list1"/>
    <dgm:cxn modelId="{B26567B0-EF19-48AD-98F6-875648F8CFA5}" type="presParOf" srcId="{1BEB82E7-A0DB-4CDB-9F83-CBBB741043EE}" destId="{9BC58A8A-C89A-4A90-97FC-6E0DEEF702E2}" srcOrd="0" destOrd="0" presId="urn:microsoft.com/office/officeart/2005/8/layout/list1"/>
    <dgm:cxn modelId="{69B0C2F9-00E6-44FE-8024-EBC91E9073AF}" type="presParOf" srcId="{1BEB82E7-A0DB-4CDB-9F83-CBBB741043EE}" destId="{522A0F8C-064E-4BF8-BB6B-7A44AEE634E5}" srcOrd="1" destOrd="0" presId="urn:microsoft.com/office/officeart/2005/8/layout/list1"/>
    <dgm:cxn modelId="{BA630E7B-F246-4CDF-8EC4-EDC4DEB5FC85}" type="presParOf" srcId="{5A50C2AB-A200-4217-AC9A-0E319C1A2912}" destId="{BF443371-9B60-4CEA-8FBE-9B32A9103854}" srcOrd="1" destOrd="0" presId="urn:microsoft.com/office/officeart/2005/8/layout/list1"/>
    <dgm:cxn modelId="{2C76D50A-2E50-4015-B7B4-F9A2339A81A1}" type="presParOf" srcId="{5A50C2AB-A200-4217-AC9A-0E319C1A2912}" destId="{36FF33B3-0A33-4985-ACF5-EA8BB5D58107}" srcOrd="2" destOrd="0" presId="urn:microsoft.com/office/officeart/2005/8/layout/list1"/>
    <dgm:cxn modelId="{7E8D9D7F-9449-4109-8784-22AC4C577837}" type="presParOf" srcId="{5A50C2AB-A200-4217-AC9A-0E319C1A2912}" destId="{DFBEFEB9-8BFB-4021-9975-F0D9BC53A7A1}" srcOrd="3" destOrd="0" presId="urn:microsoft.com/office/officeart/2005/8/layout/list1"/>
    <dgm:cxn modelId="{7C8C2393-D62A-40DC-84B2-76B20D8A3F84}" type="presParOf" srcId="{5A50C2AB-A200-4217-AC9A-0E319C1A2912}" destId="{ACD39B58-5514-4841-A520-223A360110D9}" srcOrd="4" destOrd="0" presId="urn:microsoft.com/office/officeart/2005/8/layout/list1"/>
    <dgm:cxn modelId="{3166A619-4728-4B9C-AFAC-6A1D3C9D9309}" type="presParOf" srcId="{ACD39B58-5514-4841-A520-223A360110D9}" destId="{9A715395-74B0-412D-A647-6C55B14D2134}" srcOrd="0" destOrd="0" presId="urn:microsoft.com/office/officeart/2005/8/layout/list1"/>
    <dgm:cxn modelId="{A894BA57-EF85-4FB3-9DF3-A7A17B304167}" type="presParOf" srcId="{ACD39B58-5514-4841-A520-223A360110D9}" destId="{87C783AB-6ED6-403A-9BA1-313FFC51F879}" srcOrd="1" destOrd="0" presId="urn:microsoft.com/office/officeart/2005/8/layout/list1"/>
    <dgm:cxn modelId="{8384DDD9-CD1F-4F77-BD0B-69B309015BE3}" type="presParOf" srcId="{5A50C2AB-A200-4217-AC9A-0E319C1A2912}" destId="{5A110B2D-311C-4793-A65F-4790B416575D}" srcOrd="5" destOrd="0" presId="urn:microsoft.com/office/officeart/2005/8/layout/list1"/>
    <dgm:cxn modelId="{6EA844EB-6E4B-4724-9BF6-F0BD336CB784}" type="presParOf" srcId="{5A50C2AB-A200-4217-AC9A-0E319C1A2912}" destId="{09D9C976-16CD-475B-9537-81F036677DAD}" srcOrd="6" destOrd="0" presId="urn:microsoft.com/office/officeart/2005/8/layout/list1"/>
    <dgm:cxn modelId="{B9BBEF1E-3A7F-4C36-8869-434264F771C9}" type="presParOf" srcId="{5A50C2AB-A200-4217-AC9A-0E319C1A2912}" destId="{F49F149B-3C9F-409F-96D0-633C9BF219ED}" srcOrd="7" destOrd="0" presId="urn:microsoft.com/office/officeart/2005/8/layout/list1"/>
    <dgm:cxn modelId="{1C2AE6DA-0D7A-4EC4-904A-C3EA5F2E1474}" type="presParOf" srcId="{5A50C2AB-A200-4217-AC9A-0E319C1A2912}" destId="{FF223A9B-6D0D-4464-80C6-4EB4DEEC7FE5}" srcOrd="8" destOrd="0" presId="urn:microsoft.com/office/officeart/2005/8/layout/list1"/>
    <dgm:cxn modelId="{2D3E6E8B-F9C8-4390-B755-A3EE0459B811}" type="presParOf" srcId="{FF223A9B-6D0D-4464-80C6-4EB4DEEC7FE5}" destId="{AD2D9ED2-6C15-483A-BD0B-158743D6B9E6}" srcOrd="0" destOrd="0" presId="urn:microsoft.com/office/officeart/2005/8/layout/list1"/>
    <dgm:cxn modelId="{03AFED06-5294-4FCA-95F0-8ACFCCAFA66D}" type="presParOf" srcId="{FF223A9B-6D0D-4464-80C6-4EB4DEEC7FE5}" destId="{D375FB75-8DBF-48A6-B7B8-81EC06FB419C}" srcOrd="1" destOrd="0" presId="urn:microsoft.com/office/officeart/2005/8/layout/list1"/>
    <dgm:cxn modelId="{38F2A90E-AFF8-4187-97FB-410152A68588}" type="presParOf" srcId="{5A50C2AB-A200-4217-AC9A-0E319C1A2912}" destId="{9B0FD43B-4677-45EE-A182-F5F1727303D1}" srcOrd="9" destOrd="0" presId="urn:microsoft.com/office/officeart/2005/8/layout/list1"/>
    <dgm:cxn modelId="{6E0589FC-159C-4F6B-A98C-ED90E5B132AA}" type="presParOf" srcId="{5A50C2AB-A200-4217-AC9A-0E319C1A2912}" destId="{EA510BD5-BC73-41D9-BCBA-40CAF742CFB2}" srcOrd="10" destOrd="0" presId="urn:microsoft.com/office/officeart/2005/8/layout/list1"/>
    <dgm:cxn modelId="{BCB02303-26A1-4E77-A251-AA532D11E16A}" type="presParOf" srcId="{5A50C2AB-A200-4217-AC9A-0E319C1A2912}" destId="{46DFD5A0-E5E8-41C8-89DC-D96485B92B6E}" srcOrd="11" destOrd="0" presId="urn:microsoft.com/office/officeart/2005/8/layout/list1"/>
    <dgm:cxn modelId="{A6B24F16-6AAC-45B2-83A5-54FE68656F27}" type="presParOf" srcId="{5A50C2AB-A200-4217-AC9A-0E319C1A2912}" destId="{067B656E-6276-4EB3-9E5F-04A9C97EAB4C}" srcOrd="12" destOrd="0" presId="urn:microsoft.com/office/officeart/2005/8/layout/list1"/>
    <dgm:cxn modelId="{E78518CE-0F4E-480A-9BE7-C98CE7A37C17}" type="presParOf" srcId="{067B656E-6276-4EB3-9E5F-04A9C97EAB4C}" destId="{0E9DF06D-B9E8-45FF-ACB2-16EBD7DA0B64}" srcOrd="0" destOrd="0" presId="urn:microsoft.com/office/officeart/2005/8/layout/list1"/>
    <dgm:cxn modelId="{EFEDEF02-6B40-42C9-BBB3-1C00A9D172AB}" type="presParOf" srcId="{067B656E-6276-4EB3-9E5F-04A9C97EAB4C}" destId="{3CBA8EE3-A02F-4DCB-AD11-B2A737FBF052}" srcOrd="1" destOrd="0" presId="urn:microsoft.com/office/officeart/2005/8/layout/list1"/>
    <dgm:cxn modelId="{9B742FF8-BC2F-407A-ADFB-1DD1AD51DC2D}" type="presParOf" srcId="{5A50C2AB-A200-4217-AC9A-0E319C1A2912}" destId="{85ED5DD7-1B9E-4271-ACC0-3B4DA3CC8E71}" srcOrd="13" destOrd="0" presId="urn:microsoft.com/office/officeart/2005/8/layout/list1"/>
    <dgm:cxn modelId="{05C9487C-CD11-434F-89BA-AC304639F238}" type="presParOf" srcId="{5A50C2AB-A200-4217-AC9A-0E319C1A2912}" destId="{12DA6CB1-CB29-431D-8B35-CAC88930D776}" srcOrd="14" destOrd="0" presId="urn:microsoft.com/office/officeart/2005/8/layout/list1"/>
    <dgm:cxn modelId="{B064646F-5DCA-4A25-B8B7-8B8B69F6C880}" type="presParOf" srcId="{5A50C2AB-A200-4217-AC9A-0E319C1A2912}" destId="{D88EEC63-48B3-4CD7-B021-2560212565B2}" srcOrd="15" destOrd="0" presId="urn:microsoft.com/office/officeart/2005/8/layout/list1"/>
    <dgm:cxn modelId="{2591AD17-77F6-46B0-96F7-733204383A3C}" type="presParOf" srcId="{5A50C2AB-A200-4217-AC9A-0E319C1A2912}" destId="{C3CAD9A2-E12E-407C-BC9F-58CCC45C4994}" srcOrd="16" destOrd="0" presId="urn:microsoft.com/office/officeart/2005/8/layout/list1"/>
    <dgm:cxn modelId="{B46F3056-E6E2-484D-BB8B-3A9C7FD1CAEF}" type="presParOf" srcId="{C3CAD9A2-E12E-407C-BC9F-58CCC45C4994}" destId="{AB42D32F-4195-48DD-9C02-D3500C08F7C1}" srcOrd="0" destOrd="0" presId="urn:microsoft.com/office/officeart/2005/8/layout/list1"/>
    <dgm:cxn modelId="{CA772A2A-C6C7-4DF7-9A03-58E3B9E92D0D}" type="presParOf" srcId="{C3CAD9A2-E12E-407C-BC9F-58CCC45C4994}" destId="{25798FB9-B55D-4A4A-9EA5-683387469079}" srcOrd="1" destOrd="0" presId="urn:microsoft.com/office/officeart/2005/8/layout/list1"/>
    <dgm:cxn modelId="{F5791065-C08A-47A6-9EBA-1F22416D0526}" type="presParOf" srcId="{5A50C2AB-A200-4217-AC9A-0E319C1A2912}" destId="{E7F145B8-0148-4568-841B-6383CD490C9F}" srcOrd="17" destOrd="0" presId="urn:microsoft.com/office/officeart/2005/8/layout/list1"/>
    <dgm:cxn modelId="{4AD1A8EE-BDCA-4B5D-AEF0-17E717E3511A}" type="presParOf" srcId="{5A50C2AB-A200-4217-AC9A-0E319C1A2912}" destId="{CAF21A7E-9D7B-4C2E-9290-048C3210D289}" srcOrd="18" destOrd="0" presId="urn:microsoft.com/office/officeart/2005/8/layout/list1"/>
    <dgm:cxn modelId="{979A9A91-6FBE-42F0-9C3D-BB6C584D17BA}" type="presParOf" srcId="{5A50C2AB-A200-4217-AC9A-0E319C1A2912}" destId="{FA74725A-EEE8-476E-B739-E0E5470A6A6B}" srcOrd="19" destOrd="0" presId="urn:microsoft.com/office/officeart/2005/8/layout/list1"/>
    <dgm:cxn modelId="{75CDEACF-08A3-4CC9-BF6F-9086D06EB2B9}" type="presParOf" srcId="{5A50C2AB-A200-4217-AC9A-0E319C1A2912}" destId="{B8B78FC0-49E6-4078-A323-2474FFA729D8}" srcOrd="20" destOrd="0" presId="urn:microsoft.com/office/officeart/2005/8/layout/list1"/>
    <dgm:cxn modelId="{111C7692-C9F0-4521-9680-D16D3DCEA04E}" type="presParOf" srcId="{B8B78FC0-49E6-4078-A323-2474FFA729D8}" destId="{4DEDD0E2-A275-43D5-AD4A-1E4BD397350D}" srcOrd="0" destOrd="0" presId="urn:microsoft.com/office/officeart/2005/8/layout/list1"/>
    <dgm:cxn modelId="{06B5A162-8C70-4BDC-ABA1-C5C18EF51AFD}" type="presParOf" srcId="{B8B78FC0-49E6-4078-A323-2474FFA729D8}" destId="{40D71E9B-49A9-4104-8086-A3204BB2F3A2}" srcOrd="1" destOrd="0" presId="urn:microsoft.com/office/officeart/2005/8/layout/list1"/>
    <dgm:cxn modelId="{F806BC2F-E241-4371-B0E7-694D53EBC3DF}" type="presParOf" srcId="{5A50C2AB-A200-4217-AC9A-0E319C1A2912}" destId="{3979B971-03DC-48EC-9E4F-094AB0FD7A1F}" srcOrd="21" destOrd="0" presId="urn:microsoft.com/office/officeart/2005/8/layout/list1"/>
    <dgm:cxn modelId="{52BA1869-8E17-4B80-9B4C-CA20FA73E479}" type="presParOf" srcId="{5A50C2AB-A200-4217-AC9A-0E319C1A2912}" destId="{27C2D1DC-3B79-4821-8E46-BD8C6D7F8A92}" srcOrd="22" destOrd="0" presId="urn:microsoft.com/office/officeart/2005/8/layout/list1"/>
    <dgm:cxn modelId="{E251BBA8-814F-4BA3-8174-EA16DDCFD380}" type="presParOf" srcId="{5A50C2AB-A200-4217-AC9A-0E319C1A2912}" destId="{59DF6C8A-5D45-4A32-8FBC-AF9EB21340C3}" srcOrd="23" destOrd="0" presId="urn:microsoft.com/office/officeart/2005/8/layout/list1"/>
    <dgm:cxn modelId="{8CCEE6F2-AD4E-4044-A78D-7FB4BAB06C51}" type="presParOf" srcId="{5A50C2AB-A200-4217-AC9A-0E319C1A2912}" destId="{47662BA3-D1D4-4F7A-A1CD-8FB50DF0B139}" srcOrd="24" destOrd="0" presId="urn:microsoft.com/office/officeart/2005/8/layout/list1"/>
    <dgm:cxn modelId="{1F806350-4F75-472B-979F-54FC00C03081}" type="presParOf" srcId="{47662BA3-D1D4-4F7A-A1CD-8FB50DF0B139}" destId="{622733CE-08AE-4EAD-9504-5321B8150FC1}" srcOrd="0" destOrd="0" presId="urn:microsoft.com/office/officeart/2005/8/layout/list1"/>
    <dgm:cxn modelId="{5CEB2B42-F313-4CDD-A006-C50C136D3807}" type="presParOf" srcId="{47662BA3-D1D4-4F7A-A1CD-8FB50DF0B139}" destId="{F2508DFA-60F1-44D3-85ED-F54DFBB8479B}" srcOrd="1" destOrd="0" presId="urn:microsoft.com/office/officeart/2005/8/layout/list1"/>
    <dgm:cxn modelId="{EF12AA11-CC7E-4B53-939D-45C1C975F411}" type="presParOf" srcId="{5A50C2AB-A200-4217-AC9A-0E319C1A2912}" destId="{757732B1-A63B-4662-9509-7441CC93BAC6}" srcOrd="25" destOrd="0" presId="urn:microsoft.com/office/officeart/2005/8/layout/list1"/>
    <dgm:cxn modelId="{6A282F3C-E57B-4D0C-A3EE-922DB193A302}" type="presParOf" srcId="{5A50C2AB-A200-4217-AC9A-0E319C1A2912}" destId="{FF8C161E-916E-4F60-9DF4-932962F62077}" srcOrd="26" destOrd="0" presId="urn:microsoft.com/office/officeart/2005/8/layout/list1"/>
  </dgm:cxnLst>
  <dgm:bg/>
  <dgm:whole/>
</dgm:dataModel>
</file>

<file path=ppt/diagrams/data3.xml><?xml version="1.0" encoding="utf-8"?>
<dgm:dataModel xmlns:dgm="http://schemas.openxmlformats.org/drawingml/2006/diagram" xmlns:a="http://schemas.openxmlformats.org/drawingml/2006/main">
  <dgm:ptLst>
    <dgm:pt modelId="{38EBF58D-FF50-4276-BFF1-DC3FB73B80DF}" type="doc">
      <dgm:prSet loTypeId="urn:microsoft.com/office/officeart/2005/8/layout/vProcess5" loCatId="process" qsTypeId="urn:microsoft.com/office/officeart/2005/8/quickstyle/3d5" qsCatId="3D" csTypeId="urn:microsoft.com/office/officeart/2005/8/colors/colorful4" csCatId="colorful" phldr="1"/>
      <dgm:spPr/>
      <dgm:t>
        <a:bodyPr/>
        <a:lstStyle/>
        <a:p>
          <a:endParaRPr lang="ru-RU"/>
        </a:p>
      </dgm:t>
    </dgm:pt>
    <dgm:pt modelId="{26293AFD-7E73-48E5-98C6-341213A220F3}">
      <dgm:prSet phldrT="[Текст]" custT="1"/>
      <dgm:spPr/>
      <dgm:t>
        <a:bodyPr/>
        <a:lstStyle/>
        <a:p>
          <a:pPr algn="r"/>
          <a:r>
            <a:rPr lang="ru-RU" sz="1800" b="1" dirty="0" smtClean="0">
              <a:solidFill>
                <a:schemeClr val="tx1"/>
              </a:solidFill>
            </a:rPr>
            <a:t>Апрельский:</a:t>
          </a:r>
          <a:r>
            <a:rPr lang="ru-RU" sz="1600" b="1" dirty="0" smtClean="0"/>
            <a:t> был вызван нотой  министра иностранных дел П.Н. Милюкова от 18 апреля о продолжении войны до победного конца. Это привело к антивоенной демонстрации в Петрограде  и других городах. Временное правительство изменило свой состав: ушли в отставку Милюков и </a:t>
          </a:r>
          <a:r>
            <a:rPr lang="ru-RU" sz="1600" b="1" dirty="0" err="1" smtClean="0"/>
            <a:t>Гучков</a:t>
          </a:r>
          <a:r>
            <a:rPr lang="ru-RU" sz="1600" b="1" dirty="0" smtClean="0"/>
            <a:t>, вошли эсеры и меньшевики, А.Ф.Керенский стал военным и морским министром</a:t>
          </a:r>
          <a:endParaRPr lang="ru-RU" sz="1600" b="1" dirty="0"/>
        </a:p>
      </dgm:t>
    </dgm:pt>
    <dgm:pt modelId="{32171CA9-000A-4A15-A16D-98E73715B81E}" type="parTrans" cxnId="{16C588D6-93C0-42C4-9542-C63DE6E986E6}">
      <dgm:prSet/>
      <dgm:spPr/>
      <dgm:t>
        <a:bodyPr/>
        <a:lstStyle/>
        <a:p>
          <a:endParaRPr lang="ru-RU" sz="1600"/>
        </a:p>
      </dgm:t>
    </dgm:pt>
    <dgm:pt modelId="{09287477-68D8-4E88-A2A6-00C4F5097235}" type="sibTrans" cxnId="{16C588D6-93C0-42C4-9542-C63DE6E986E6}">
      <dgm:prSet custT="1"/>
      <dgm:spPr/>
      <dgm:t>
        <a:bodyPr/>
        <a:lstStyle/>
        <a:p>
          <a:endParaRPr lang="ru-RU" sz="1600"/>
        </a:p>
      </dgm:t>
    </dgm:pt>
    <dgm:pt modelId="{13AD6D73-7878-4A27-9052-8ABE60CD466E}">
      <dgm:prSet phldrT="[Текст]" custT="1"/>
      <dgm:spPr/>
      <dgm:t>
        <a:bodyPr/>
        <a:lstStyle/>
        <a:p>
          <a:r>
            <a:rPr lang="ru-RU" sz="1800" b="1" dirty="0" smtClean="0">
              <a:solidFill>
                <a:schemeClr val="tx1"/>
              </a:solidFill>
            </a:rPr>
            <a:t>Июньский:</a:t>
          </a:r>
          <a:r>
            <a:rPr lang="ru-RU" sz="1600" dirty="0" smtClean="0"/>
            <a:t>  </a:t>
          </a:r>
          <a:r>
            <a:rPr lang="ru-RU" sz="1600" b="1" dirty="0" smtClean="0"/>
            <a:t>причиной стало провальное наступление на фронте. 18 июня 1917 г. в городах России прошли многотысячные демонстрации под большевистским лозунгом "Вся власть Советам!" Кризис показал, что Временное правительство более не пользуется доверием масс</a:t>
          </a:r>
          <a:endParaRPr lang="ru-RU" sz="1600" b="1" dirty="0"/>
        </a:p>
      </dgm:t>
    </dgm:pt>
    <dgm:pt modelId="{D4860C4A-2586-4843-A4E7-A7637AD3B8EE}" type="parTrans" cxnId="{C33F99BE-4D61-44CE-8503-8DD30A72EF83}">
      <dgm:prSet/>
      <dgm:spPr/>
      <dgm:t>
        <a:bodyPr/>
        <a:lstStyle/>
        <a:p>
          <a:endParaRPr lang="ru-RU" sz="1600"/>
        </a:p>
      </dgm:t>
    </dgm:pt>
    <dgm:pt modelId="{AA747B16-F88F-411C-89C5-AE37A3213AA2}" type="sibTrans" cxnId="{C33F99BE-4D61-44CE-8503-8DD30A72EF83}">
      <dgm:prSet custT="1"/>
      <dgm:spPr/>
      <dgm:t>
        <a:bodyPr/>
        <a:lstStyle/>
        <a:p>
          <a:endParaRPr lang="ru-RU" sz="1600"/>
        </a:p>
      </dgm:t>
    </dgm:pt>
    <dgm:pt modelId="{3AB9A418-796E-4FEE-A4CA-90060DDF0EF2}">
      <dgm:prSet phldrT="[Текст]" custT="1"/>
      <dgm:spPr/>
      <dgm:t>
        <a:bodyPr/>
        <a:lstStyle/>
        <a:p>
          <a:r>
            <a:rPr lang="ru-RU" sz="1800" b="1" dirty="0" smtClean="0">
              <a:solidFill>
                <a:schemeClr val="tx1"/>
              </a:solidFill>
            </a:rPr>
            <a:t>Июльский: </a:t>
          </a:r>
          <a:r>
            <a:rPr lang="ru-RU" sz="1600" b="1" dirty="0" smtClean="0"/>
            <a:t>в начале июля, организованные большевиками в Петрограде массовые манифестации солдат и матросов грозили перерасти в вооружённое восстание. Министры - кадеты вместе с Г.Е.Львовым подали в отставку. Временное правительство возглавил А.Ф.Керенский. Правительство оказалось почти полностью социалистическим - из эсеров и меньшевиков</a:t>
          </a:r>
          <a:endParaRPr lang="ru-RU" sz="1600" b="1" dirty="0"/>
        </a:p>
      </dgm:t>
    </dgm:pt>
    <dgm:pt modelId="{36A201EF-7F29-4A7F-856D-21F0434EFF9D}" type="parTrans" cxnId="{B8E87D85-80C5-4581-AC4C-F504F0A1BF64}">
      <dgm:prSet/>
      <dgm:spPr/>
      <dgm:t>
        <a:bodyPr/>
        <a:lstStyle/>
        <a:p>
          <a:endParaRPr lang="ru-RU" sz="1600"/>
        </a:p>
      </dgm:t>
    </dgm:pt>
    <dgm:pt modelId="{CBEB9DED-67BB-43B9-9F02-AC1F5CBC85E4}" type="sibTrans" cxnId="{B8E87D85-80C5-4581-AC4C-F504F0A1BF64}">
      <dgm:prSet/>
      <dgm:spPr/>
      <dgm:t>
        <a:bodyPr/>
        <a:lstStyle/>
        <a:p>
          <a:endParaRPr lang="ru-RU" sz="1600"/>
        </a:p>
      </dgm:t>
    </dgm:pt>
    <dgm:pt modelId="{46CA0A7F-B7A9-48E1-BFE1-ED5B23197669}" type="pres">
      <dgm:prSet presAssocID="{38EBF58D-FF50-4276-BFF1-DC3FB73B80DF}" presName="outerComposite" presStyleCnt="0">
        <dgm:presLayoutVars>
          <dgm:chMax val="5"/>
          <dgm:dir/>
          <dgm:resizeHandles val="exact"/>
        </dgm:presLayoutVars>
      </dgm:prSet>
      <dgm:spPr/>
      <dgm:t>
        <a:bodyPr/>
        <a:lstStyle/>
        <a:p>
          <a:endParaRPr lang="ru-RU"/>
        </a:p>
      </dgm:t>
    </dgm:pt>
    <dgm:pt modelId="{8A610531-4AC9-491F-8039-5B93DEB8FF68}" type="pres">
      <dgm:prSet presAssocID="{38EBF58D-FF50-4276-BFF1-DC3FB73B80DF}" presName="dummyMaxCanvas" presStyleCnt="0">
        <dgm:presLayoutVars/>
      </dgm:prSet>
      <dgm:spPr/>
    </dgm:pt>
    <dgm:pt modelId="{F3122077-D602-4545-8BAF-1AA06F6BCEF7}" type="pres">
      <dgm:prSet presAssocID="{38EBF58D-FF50-4276-BFF1-DC3FB73B80DF}" presName="ThreeNodes_1" presStyleLbl="node1" presStyleIdx="0" presStyleCnt="3">
        <dgm:presLayoutVars>
          <dgm:bulletEnabled val="1"/>
        </dgm:presLayoutVars>
      </dgm:prSet>
      <dgm:spPr/>
      <dgm:t>
        <a:bodyPr/>
        <a:lstStyle/>
        <a:p>
          <a:endParaRPr lang="ru-RU"/>
        </a:p>
      </dgm:t>
    </dgm:pt>
    <dgm:pt modelId="{1BFF01F7-2EB5-4615-8E17-80C102B8702C}" type="pres">
      <dgm:prSet presAssocID="{38EBF58D-FF50-4276-BFF1-DC3FB73B80DF}" presName="ThreeNodes_2" presStyleLbl="node1" presStyleIdx="1" presStyleCnt="3">
        <dgm:presLayoutVars>
          <dgm:bulletEnabled val="1"/>
        </dgm:presLayoutVars>
      </dgm:prSet>
      <dgm:spPr/>
      <dgm:t>
        <a:bodyPr/>
        <a:lstStyle/>
        <a:p>
          <a:endParaRPr lang="ru-RU"/>
        </a:p>
      </dgm:t>
    </dgm:pt>
    <dgm:pt modelId="{BA6ADEE0-F25A-450E-882F-A22BEEA80E1F}" type="pres">
      <dgm:prSet presAssocID="{38EBF58D-FF50-4276-BFF1-DC3FB73B80DF}" presName="ThreeNodes_3" presStyleLbl="node1" presStyleIdx="2" presStyleCnt="3">
        <dgm:presLayoutVars>
          <dgm:bulletEnabled val="1"/>
        </dgm:presLayoutVars>
      </dgm:prSet>
      <dgm:spPr/>
      <dgm:t>
        <a:bodyPr/>
        <a:lstStyle/>
        <a:p>
          <a:endParaRPr lang="ru-RU"/>
        </a:p>
      </dgm:t>
    </dgm:pt>
    <dgm:pt modelId="{918D1D39-6413-4933-8347-954377F24955}" type="pres">
      <dgm:prSet presAssocID="{38EBF58D-FF50-4276-BFF1-DC3FB73B80DF}" presName="ThreeConn_1-2" presStyleLbl="fgAccFollowNode1" presStyleIdx="0" presStyleCnt="2">
        <dgm:presLayoutVars>
          <dgm:bulletEnabled val="1"/>
        </dgm:presLayoutVars>
      </dgm:prSet>
      <dgm:spPr/>
      <dgm:t>
        <a:bodyPr/>
        <a:lstStyle/>
        <a:p>
          <a:endParaRPr lang="ru-RU"/>
        </a:p>
      </dgm:t>
    </dgm:pt>
    <dgm:pt modelId="{C017DEEF-56E3-41C4-9FE7-41BB6427AAFF}" type="pres">
      <dgm:prSet presAssocID="{38EBF58D-FF50-4276-BFF1-DC3FB73B80DF}" presName="ThreeConn_2-3" presStyleLbl="fgAccFollowNode1" presStyleIdx="1" presStyleCnt="2">
        <dgm:presLayoutVars>
          <dgm:bulletEnabled val="1"/>
        </dgm:presLayoutVars>
      </dgm:prSet>
      <dgm:spPr/>
      <dgm:t>
        <a:bodyPr/>
        <a:lstStyle/>
        <a:p>
          <a:endParaRPr lang="ru-RU"/>
        </a:p>
      </dgm:t>
    </dgm:pt>
    <dgm:pt modelId="{D8CD404E-B3D1-45FA-AC21-78B6F8F03ADB}" type="pres">
      <dgm:prSet presAssocID="{38EBF58D-FF50-4276-BFF1-DC3FB73B80DF}" presName="ThreeNodes_1_text" presStyleLbl="node1" presStyleIdx="2" presStyleCnt="3">
        <dgm:presLayoutVars>
          <dgm:bulletEnabled val="1"/>
        </dgm:presLayoutVars>
      </dgm:prSet>
      <dgm:spPr/>
      <dgm:t>
        <a:bodyPr/>
        <a:lstStyle/>
        <a:p>
          <a:endParaRPr lang="ru-RU"/>
        </a:p>
      </dgm:t>
    </dgm:pt>
    <dgm:pt modelId="{BFE399C5-1022-4B2D-B7E1-FD940174BBC6}" type="pres">
      <dgm:prSet presAssocID="{38EBF58D-FF50-4276-BFF1-DC3FB73B80DF}" presName="ThreeNodes_2_text" presStyleLbl="node1" presStyleIdx="2" presStyleCnt="3">
        <dgm:presLayoutVars>
          <dgm:bulletEnabled val="1"/>
        </dgm:presLayoutVars>
      </dgm:prSet>
      <dgm:spPr/>
      <dgm:t>
        <a:bodyPr/>
        <a:lstStyle/>
        <a:p>
          <a:endParaRPr lang="ru-RU"/>
        </a:p>
      </dgm:t>
    </dgm:pt>
    <dgm:pt modelId="{47D3E19B-946A-4E16-B9DD-24A362A97198}" type="pres">
      <dgm:prSet presAssocID="{38EBF58D-FF50-4276-BFF1-DC3FB73B80DF}" presName="ThreeNodes_3_text" presStyleLbl="node1" presStyleIdx="2" presStyleCnt="3">
        <dgm:presLayoutVars>
          <dgm:bulletEnabled val="1"/>
        </dgm:presLayoutVars>
      </dgm:prSet>
      <dgm:spPr/>
      <dgm:t>
        <a:bodyPr/>
        <a:lstStyle/>
        <a:p>
          <a:endParaRPr lang="ru-RU"/>
        </a:p>
      </dgm:t>
    </dgm:pt>
  </dgm:ptLst>
  <dgm:cxnLst>
    <dgm:cxn modelId="{61EDAD18-848D-4F02-802C-9A9E70BA0E59}" type="presOf" srcId="{26293AFD-7E73-48E5-98C6-341213A220F3}" destId="{F3122077-D602-4545-8BAF-1AA06F6BCEF7}" srcOrd="0" destOrd="0" presId="urn:microsoft.com/office/officeart/2005/8/layout/vProcess5"/>
    <dgm:cxn modelId="{3B26FD8E-5C66-45C6-A366-758655E9D275}" type="presOf" srcId="{3AB9A418-796E-4FEE-A4CA-90060DDF0EF2}" destId="{BA6ADEE0-F25A-450E-882F-A22BEEA80E1F}" srcOrd="0" destOrd="0" presId="urn:microsoft.com/office/officeart/2005/8/layout/vProcess5"/>
    <dgm:cxn modelId="{21956C33-1F5A-4D69-9900-D773DA7BD32D}" type="presOf" srcId="{09287477-68D8-4E88-A2A6-00C4F5097235}" destId="{918D1D39-6413-4933-8347-954377F24955}" srcOrd="0" destOrd="0" presId="urn:microsoft.com/office/officeart/2005/8/layout/vProcess5"/>
    <dgm:cxn modelId="{90C7F735-E6E2-4BD4-8E83-6EE6A1A72EEF}" type="presOf" srcId="{AA747B16-F88F-411C-89C5-AE37A3213AA2}" destId="{C017DEEF-56E3-41C4-9FE7-41BB6427AAFF}" srcOrd="0" destOrd="0" presId="urn:microsoft.com/office/officeart/2005/8/layout/vProcess5"/>
    <dgm:cxn modelId="{FF547F40-844F-4663-95AB-DC0A6A1BCB44}" type="presOf" srcId="{26293AFD-7E73-48E5-98C6-341213A220F3}" destId="{D8CD404E-B3D1-45FA-AC21-78B6F8F03ADB}" srcOrd="1" destOrd="0" presId="urn:microsoft.com/office/officeart/2005/8/layout/vProcess5"/>
    <dgm:cxn modelId="{CCC87BCA-FC8A-4774-8F12-E4E424AABB19}" type="presOf" srcId="{38EBF58D-FF50-4276-BFF1-DC3FB73B80DF}" destId="{46CA0A7F-B7A9-48E1-BFE1-ED5B23197669}" srcOrd="0" destOrd="0" presId="urn:microsoft.com/office/officeart/2005/8/layout/vProcess5"/>
    <dgm:cxn modelId="{8C4DD4AD-93C3-47CA-9657-77AEFE9FB98D}" type="presOf" srcId="{3AB9A418-796E-4FEE-A4CA-90060DDF0EF2}" destId="{47D3E19B-946A-4E16-B9DD-24A362A97198}" srcOrd="1" destOrd="0" presId="urn:microsoft.com/office/officeart/2005/8/layout/vProcess5"/>
    <dgm:cxn modelId="{C33F99BE-4D61-44CE-8503-8DD30A72EF83}" srcId="{38EBF58D-FF50-4276-BFF1-DC3FB73B80DF}" destId="{13AD6D73-7878-4A27-9052-8ABE60CD466E}" srcOrd="1" destOrd="0" parTransId="{D4860C4A-2586-4843-A4E7-A7637AD3B8EE}" sibTransId="{AA747B16-F88F-411C-89C5-AE37A3213AA2}"/>
    <dgm:cxn modelId="{B8E87D85-80C5-4581-AC4C-F504F0A1BF64}" srcId="{38EBF58D-FF50-4276-BFF1-DC3FB73B80DF}" destId="{3AB9A418-796E-4FEE-A4CA-90060DDF0EF2}" srcOrd="2" destOrd="0" parTransId="{36A201EF-7F29-4A7F-856D-21F0434EFF9D}" sibTransId="{CBEB9DED-67BB-43B9-9F02-AC1F5CBC85E4}"/>
    <dgm:cxn modelId="{059DCD9F-25DA-436D-8336-0C23CB02BB8A}" type="presOf" srcId="{13AD6D73-7878-4A27-9052-8ABE60CD466E}" destId="{1BFF01F7-2EB5-4615-8E17-80C102B8702C}" srcOrd="0" destOrd="0" presId="urn:microsoft.com/office/officeart/2005/8/layout/vProcess5"/>
    <dgm:cxn modelId="{16C588D6-93C0-42C4-9542-C63DE6E986E6}" srcId="{38EBF58D-FF50-4276-BFF1-DC3FB73B80DF}" destId="{26293AFD-7E73-48E5-98C6-341213A220F3}" srcOrd="0" destOrd="0" parTransId="{32171CA9-000A-4A15-A16D-98E73715B81E}" sibTransId="{09287477-68D8-4E88-A2A6-00C4F5097235}"/>
    <dgm:cxn modelId="{4B85D8C8-29D5-4222-9346-FB8969E2EDBB}" type="presOf" srcId="{13AD6D73-7878-4A27-9052-8ABE60CD466E}" destId="{BFE399C5-1022-4B2D-B7E1-FD940174BBC6}" srcOrd="1" destOrd="0" presId="urn:microsoft.com/office/officeart/2005/8/layout/vProcess5"/>
    <dgm:cxn modelId="{D0976ABD-2DE7-4B27-B81D-A379BEFC9767}" type="presParOf" srcId="{46CA0A7F-B7A9-48E1-BFE1-ED5B23197669}" destId="{8A610531-4AC9-491F-8039-5B93DEB8FF68}" srcOrd="0" destOrd="0" presId="urn:microsoft.com/office/officeart/2005/8/layout/vProcess5"/>
    <dgm:cxn modelId="{55B262A2-C9B7-4D9E-A7F0-12C85D7E2D1D}" type="presParOf" srcId="{46CA0A7F-B7A9-48E1-BFE1-ED5B23197669}" destId="{F3122077-D602-4545-8BAF-1AA06F6BCEF7}" srcOrd="1" destOrd="0" presId="urn:microsoft.com/office/officeart/2005/8/layout/vProcess5"/>
    <dgm:cxn modelId="{881FBF41-6882-44D6-A95E-F32A60A60570}" type="presParOf" srcId="{46CA0A7F-B7A9-48E1-BFE1-ED5B23197669}" destId="{1BFF01F7-2EB5-4615-8E17-80C102B8702C}" srcOrd="2" destOrd="0" presId="urn:microsoft.com/office/officeart/2005/8/layout/vProcess5"/>
    <dgm:cxn modelId="{82CF7737-F4CC-420A-8EF2-A5602071A14C}" type="presParOf" srcId="{46CA0A7F-B7A9-48E1-BFE1-ED5B23197669}" destId="{BA6ADEE0-F25A-450E-882F-A22BEEA80E1F}" srcOrd="3" destOrd="0" presId="urn:microsoft.com/office/officeart/2005/8/layout/vProcess5"/>
    <dgm:cxn modelId="{E4670BD8-4CEB-4C18-9215-2D4435ED4FAD}" type="presParOf" srcId="{46CA0A7F-B7A9-48E1-BFE1-ED5B23197669}" destId="{918D1D39-6413-4933-8347-954377F24955}" srcOrd="4" destOrd="0" presId="urn:microsoft.com/office/officeart/2005/8/layout/vProcess5"/>
    <dgm:cxn modelId="{795D3389-AF85-48B3-86A2-D52D5BEFD278}" type="presParOf" srcId="{46CA0A7F-B7A9-48E1-BFE1-ED5B23197669}" destId="{C017DEEF-56E3-41C4-9FE7-41BB6427AAFF}" srcOrd="5" destOrd="0" presId="urn:microsoft.com/office/officeart/2005/8/layout/vProcess5"/>
    <dgm:cxn modelId="{9F729276-71EE-4612-9CBE-41BE1503C6C7}" type="presParOf" srcId="{46CA0A7F-B7A9-48E1-BFE1-ED5B23197669}" destId="{D8CD404E-B3D1-45FA-AC21-78B6F8F03ADB}" srcOrd="6" destOrd="0" presId="urn:microsoft.com/office/officeart/2005/8/layout/vProcess5"/>
    <dgm:cxn modelId="{83F9CDF8-9563-46D6-8FE8-BA27560BE15E}" type="presParOf" srcId="{46CA0A7F-B7A9-48E1-BFE1-ED5B23197669}" destId="{BFE399C5-1022-4B2D-B7E1-FD940174BBC6}" srcOrd="7" destOrd="0" presId="urn:microsoft.com/office/officeart/2005/8/layout/vProcess5"/>
    <dgm:cxn modelId="{228CB35F-A325-4D0B-9DB1-F0B15E901361}" type="presParOf" srcId="{46CA0A7F-B7A9-48E1-BFE1-ED5B23197669}" destId="{47D3E19B-946A-4E16-B9DD-24A362A97198}" srcOrd="8" destOrd="0" presId="urn:microsoft.com/office/officeart/2005/8/layout/vProcess5"/>
  </dgm:cxnLst>
  <dgm:bg>
    <a:solidFill>
      <a:srgbClr val="00B050"/>
    </a:solidFill>
  </dgm:bg>
  <dgm:whole/>
</dgm:dataModel>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A04852-804A-4D5D-8076-D620075983D3}" type="datetimeFigureOut">
              <a:rPr lang="ru-RU" smtClean="0"/>
              <a:pPr/>
              <a:t>06.01.2011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D708F4-1EB7-47B4-8702-5730DC6B9A11}"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B4D708F4-1EB7-47B4-8702-5730DC6B9A11}" type="slidenum">
              <a:rPr lang="ru-RU" smtClean="0"/>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D993DB4-6836-4A5A-9E84-D60DD3FECDA2}" type="datetimeFigureOut">
              <a:rPr lang="ru-RU" smtClean="0"/>
              <a:pPr/>
              <a:t>06.01.2011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A68821A-9C9D-4551-9A95-B142AA8143BE}"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D993DB4-6836-4A5A-9E84-D60DD3FECDA2}" type="datetimeFigureOut">
              <a:rPr lang="ru-RU" smtClean="0"/>
              <a:pPr/>
              <a:t>06.01.2011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A68821A-9C9D-4551-9A95-B142AA8143B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D993DB4-6836-4A5A-9E84-D60DD3FECDA2}" type="datetimeFigureOut">
              <a:rPr lang="ru-RU" smtClean="0"/>
              <a:pPr/>
              <a:t>06.01.2011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A68821A-9C9D-4551-9A95-B142AA8143B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D993DB4-6836-4A5A-9E84-D60DD3FECDA2}" type="datetimeFigureOut">
              <a:rPr lang="ru-RU" smtClean="0"/>
              <a:pPr/>
              <a:t>06.01.2011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A68821A-9C9D-4551-9A95-B142AA8143B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D993DB4-6836-4A5A-9E84-D60DD3FECDA2}" type="datetimeFigureOut">
              <a:rPr lang="ru-RU" smtClean="0"/>
              <a:pPr/>
              <a:t>06.01.2011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A68821A-9C9D-4551-9A95-B142AA8143BE}"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D993DB4-6836-4A5A-9E84-D60DD3FECDA2}" type="datetimeFigureOut">
              <a:rPr lang="ru-RU" smtClean="0"/>
              <a:pPr/>
              <a:t>06.01.2011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A68821A-9C9D-4551-9A95-B142AA8143B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D993DB4-6836-4A5A-9E84-D60DD3FECDA2}" type="datetimeFigureOut">
              <a:rPr lang="ru-RU" smtClean="0"/>
              <a:pPr/>
              <a:t>06.01.2011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A68821A-9C9D-4551-9A95-B142AA8143B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D993DB4-6836-4A5A-9E84-D60DD3FECDA2}" type="datetimeFigureOut">
              <a:rPr lang="ru-RU" smtClean="0"/>
              <a:pPr/>
              <a:t>06.01.2011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A68821A-9C9D-4551-9A95-B142AA8143B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D993DB4-6836-4A5A-9E84-D60DD3FECDA2}" type="datetimeFigureOut">
              <a:rPr lang="ru-RU" smtClean="0"/>
              <a:pPr/>
              <a:t>06.01.2011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A68821A-9C9D-4551-9A95-B142AA8143B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D993DB4-6836-4A5A-9E84-D60DD3FECDA2}" type="datetimeFigureOut">
              <a:rPr lang="ru-RU" smtClean="0"/>
              <a:pPr/>
              <a:t>06.01.2011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A68821A-9C9D-4551-9A95-B142AA8143B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D993DB4-6836-4A5A-9E84-D60DD3FECDA2}" type="datetimeFigureOut">
              <a:rPr lang="ru-RU" smtClean="0"/>
              <a:pPr/>
              <a:t>06.01.2011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A68821A-9C9D-4551-9A95-B142AA8143BE}"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993DB4-6836-4A5A-9E84-D60DD3FECDA2}" type="datetimeFigureOut">
              <a:rPr lang="ru-RU" smtClean="0"/>
              <a:pPr/>
              <a:t>06.01.2011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68821A-9C9D-4551-9A95-B142AA8143B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785795"/>
            <a:ext cx="7772400" cy="2643205"/>
          </a:xfrm>
        </p:spPr>
        <p:txBody>
          <a:bodyPr/>
          <a:lstStyle/>
          <a:p>
            <a:r>
              <a:rPr lang="ru-RU" b="1" dirty="0" smtClean="0">
                <a:solidFill>
                  <a:srgbClr val="00B050"/>
                </a:solidFill>
              </a:rPr>
              <a:t>Февральская революция</a:t>
            </a:r>
            <a:br>
              <a:rPr lang="ru-RU" b="1" dirty="0" smtClean="0">
                <a:solidFill>
                  <a:srgbClr val="00B050"/>
                </a:solidFill>
              </a:rPr>
            </a:br>
            <a:r>
              <a:rPr lang="ru-RU" b="1" dirty="0" smtClean="0">
                <a:solidFill>
                  <a:srgbClr val="00B050"/>
                </a:solidFill>
              </a:rPr>
              <a:t> в России 1917 год</a:t>
            </a:r>
            <a:endParaRPr lang="ru-RU" b="1" dirty="0"/>
          </a:p>
        </p:txBody>
      </p:sp>
      <p:sp>
        <p:nvSpPr>
          <p:cNvPr id="3" name="Подзаголовок 2"/>
          <p:cNvSpPr>
            <a:spLocks noGrp="1"/>
          </p:cNvSpPr>
          <p:nvPr>
            <p:ph type="subTitle" idx="1"/>
          </p:nvPr>
        </p:nvSpPr>
        <p:spPr>
          <a:xfrm>
            <a:off x="1371600" y="3886200"/>
            <a:ext cx="6400800" cy="2043130"/>
          </a:xfrm>
        </p:spPr>
        <p:txBody>
          <a:bodyPr/>
          <a:lstStyle/>
          <a:p>
            <a:r>
              <a:rPr lang="ru-RU" sz="2400" b="1" dirty="0" smtClean="0"/>
              <a:t>Презентационное сопровождение урока Автор: Куликов Р.В. учитель истории МОУ СОШ № 28</a:t>
            </a:r>
          </a:p>
          <a:p>
            <a:r>
              <a:rPr lang="ru-RU" sz="2400" dirty="0" smtClean="0"/>
              <a:t> </a:t>
            </a:r>
            <a:r>
              <a:rPr lang="ru-RU" sz="2400" b="1" dirty="0" smtClean="0"/>
              <a:t>2009</a:t>
            </a:r>
          </a:p>
          <a:p>
            <a:endParaRPr lang="ru-RU" dirty="0" smtClean="0"/>
          </a:p>
          <a:p>
            <a:r>
              <a:rPr lang="ru-RU" dirty="0" smtClean="0"/>
              <a:t>                                                                   </a:t>
            </a:r>
          </a:p>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142852"/>
            <a:ext cx="8786874" cy="571504"/>
          </a:xfrm>
        </p:spPr>
        <p:style>
          <a:lnRef idx="1">
            <a:schemeClr val="accent1"/>
          </a:lnRef>
          <a:fillRef idx="2">
            <a:schemeClr val="accent1"/>
          </a:fillRef>
          <a:effectRef idx="1">
            <a:schemeClr val="accent1"/>
          </a:effectRef>
          <a:fontRef idx="minor">
            <a:schemeClr val="dk1"/>
          </a:fontRef>
        </p:style>
        <p:txBody>
          <a:bodyPr>
            <a:normAutofit fontScale="90000"/>
          </a:bodyPr>
          <a:lstStyle/>
          <a:p>
            <a:r>
              <a:rPr lang="ru-RU" sz="2800" dirty="0" smtClean="0">
                <a:solidFill>
                  <a:srgbClr val="FF0000"/>
                </a:solidFill>
              </a:rPr>
              <a:t>       Из Манифеста  об отречении от престола Николая </a:t>
            </a:r>
            <a:r>
              <a:rPr lang="en-US" sz="2800" dirty="0" smtClean="0">
                <a:solidFill>
                  <a:srgbClr val="FF0000"/>
                </a:solidFill>
              </a:rPr>
              <a:t>II</a:t>
            </a:r>
            <a:endParaRPr lang="ru-RU" sz="2800" dirty="0">
              <a:solidFill>
                <a:srgbClr val="FF0000"/>
              </a:solidFill>
            </a:endParaRPr>
          </a:p>
        </p:txBody>
      </p:sp>
      <p:sp>
        <p:nvSpPr>
          <p:cNvPr id="3" name="Содержимое 2"/>
          <p:cNvSpPr>
            <a:spLocks noGrp="1"/>
          </p:cNvSpPr>
          <p:nvPr>
            <p:ph idx="1"/>
          </p:nvPr>
        </p:nvSpPr>
        <p:spPr>
          <a:xfrm>
            <a:off x="4357686" y="785794"/>
            <a:ext cx="4572032" cy="6072206"/>
          </a:xfrm>
        </p:spPr>
        <p:style>
          <a:lnRef idx="1">
            <a:schemeClr val="dk1"/>
          </a:lnRef>
          <a:fillRef idx="2">
            <a:schemeClr val="dk1"/>
          </a:fillRef>
          <a:effectRef idx="1">
            <a:schemeClr val="dk1"/>
          </a:effectRef>
          <a:fontRef idx="minor">
            <a:schemeClr val="dk1"/>
          </a:fontRef>
        </p:style>
        <p:txBody>
          <a:bodyPr>
            <a:normAutofit fontScale="92500" lnSpcReduction="10000"/>
          </a:bodyPr>
          <a:lstStyle/>
          <a:p>
            <a:r>
              <a:rPr lang="ru-RU" sz="1600" dirty="0" smtClean="0">
                <a:solidFill>
                  <a:srgbClr val="7030A0"/>
                </a:solidFill>
              </a:rPr>
              <a:t>«</a:t>
            </a:r>
            <a:r>
              <a:rPr lang="ru-RU" sz="1600" b="1" dirty="0" smtClean="0">
                <a:solidFill>
                  <a:srgbClr val="7030A0"/>
                </a:solidFill>
              </a:rPr>
              <a:t>В дни великой борьбы с внешним врагом, стремящимся почти три года поработить нашу Родину, богу угодно было ниспослать России новое тяжкое испытание. Начавшиеся внутренние народные волнения грозят бедственно отразиться на дальнейшем ведении упорной войны. Судьба России, честь геройской армии, благо народа, всё будущее дорогого нашего отечества требует доведение войны во что бы то ни стало до победного конца… В эти решительные дни в жизни России почли мы долгом совести облегчить народу нашему такое единение и сплочение всех сил народных для скорейшего достижения победы и, в согласии с Государственной Думой, признали мы за благо отречься от Престола Государства Российского и сложить с себя  верховную власть. Не желая расставаться с любимым сыном нашим, мы передаём наследие  наше брату нашему великому князю Михаилу  Александровичу и благословляем его на  вступление на Престол Государства Российского. Заповедуем брату нашему править делами государственными в полном и нерушимом единении с представителями народа… На тех началах, кои будут ими установлены… Да поможет Господь Бог России.  Николай, г. Псков, 2 марта, 15 часов 5 минут 1917 год«</a:t>
            </a:r>
            <a:endParaRPr lang="ru-RU" sz="1600" b="1" dirty="0">
              <a:solidFill>
                <a:srgbClr val="7030A0"/>
              </a:solidFill>
            </a:endParaRPr>
          </a:p>
        </p:txBody>
      </p:sp>
      <p:pic>
        <p:nvPicPr>
          <p:cNvPr id="5" name="Picture 3" descr="G:\конспекты История\2 ПРЕЗЕНТАЦИИ\Николай II\революция\60.jpg"/>
          <p:cNvPicPr>
            <a:picLocks noChangeAspect="1" noChangeArrowheads="1"/>
          </p:cNvPicPr>
          <p:nvPr/>
        </p:nvPicPr>
        <p:blipFill>
          <a:blip r:embed="rId2"/>
          <a:srcRect/>
          <a:stretch>
            <a:fillRect/>
          </a:stretch>
        </p:blipFill>
        <p:spPr>
          <a:xfrm>
            <a:off x="227013" y="785794"/>
            <a:ext cx="4160837" cy="592935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diamond(in)">
                                      <p:cBhvr>
                                        <p:cTn id="12" dur="20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diamond(in)">
                                      <p:cBhvr>
                                        <p:cTn id="1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28860" y="428604"/>
            <a:ext cx="5000660"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ru-RU" b="1" dirty="0" smtClean="0">
                <a:solidFill>
                  <a:schemeClr val="bg1"/>
                </a:solidFill>
              </a:rPr>
              <a:t>Февральская революция 1917 года</a:t>
            </a:r>
            <a:endParaRPr lang="ru-RU" b="1" dirty="0">
              <a:solidFill>
                <a:schemeClr val="bg1"/>
              </a:solidFill>
            </a:endParaRPr>
          </a:p>
        </p:txBody>
      </p:sp>
      <p:sp>
        <p:nvSpPr>
          <p:cNvPr id="4" name="TextBox 3"/>
          <p:cNvSpPr txBox="1"/>
          <p:nvPr/>
        </p:nvSpPr>
        <p:spPr>
          <a:xfrm>
            <a:off x="214282" y="1071546"/>
            <a:ext cx="2857520"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ru-RU" dirty="0" smtClean="0"/>
              <a:t>Советы рабочих и солдатских депутатов (меньшевик Н.С. Чхеидзе)</a:t>
            </a:r>
            <a:endParaRPr lang="ru-RU" dirty="0"/>
          </a:p>
        </p:txBody>
      </p:sp>
      <p:sp>
        <p:nvSpPr>
          <p:cNvPr id="5" name="TextBox 4"/>
          <p:cNvSpPr txBox="1"/>
          <p:nvPr/>
        </p:nvSpPr>
        <p:spPr>
          <a:xfrm>
            <a:off x="3643306" y="1214422"/>
            <a:ext cx="2000264" cy="369332"/>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ru-RU" dirty="0" smtClean="0"/>
              <a:t>       </a:t>
            </a:r>
            <a:r>
              <a:rPr lang="ru-RU" b="1" dirty="0" smtClean="0">
                <a:solidFill>
                  <a:srgbClr val="FFFF00"/>
                </a:solidFill>
              </a:rPr>
              <a:t>Двоевластие</a:t>
            </a:r>
            <a:endParaRPr lang="ru-RU" b="1" dirty="0">
              <a:solidFill>
                <a:srgbClr val="FFFF00"/>
              </a:solidFill>
            </a:endParaRPr>
          </a:p>
        </p:txBody>
      </p:sp>
      <p:sp>
        <p:nvSpPr>
          <p:cNvPr id="6" name="TextBox 5"/>
          <p:cNvSpPr txBox="1"/>
          <p:nvPr/>
        </p:nvSpPr>
        <p:spPr>
          <a:xfrm>
            <a:off x="6357950" y="1071547"/>
            <a:ext cx="2643206"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ru-RU" dirty="0" smtClean="0"/>
              <a:t>Временное правительство </a:t>
            </a:r>
          </a:p>
          <a:p>
            <a:pPr algn="ctr"/>
            <a:r>
              <a:rPr lang="ru-RU" dirty="0" smtClean="0"/>
              <a:t>(князь Г.Е. Львов)</a:t>
            </a:r>
            <a:endParaRPr lang="ru-RU" dirty="0"/>
          </a:p>
        </p:txBody>
      </p:sp>
      <p:sp>
        <p:nvSpPr>
          <p:cNvPr id="7" name="Стрелка вниз 6"/>
          <p:cNvSpPr/>
          <p:nvPr/>
        </p:nvSpPr>
        <p:spPr>
          <a:xfrm>
            <a:off x="4500562" y="857232"/>
            <a:ext cx="428628" cy="285752"/>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ru-RU"/>
          </a:p>
        </p:txBody>
      </p:sp>
      <p:sp>
        <p:nvSpPr>
          <p:cNvPr id="8" name="Стрелка влево 7"/>
          <p:cNvSpPr/>
          <p:nvPr/>
        </p:nvSpPr>
        <p:spPr>
          <a:xfrm>
            <a:off x="3214678" y="1357298"/>
            <a:ext cx="357190" cy="11715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трелка вправо 8"/>
          <p:cNvSpPr/>
          <p:nvPr/>
        </p:nvSpPr>
        <p:spPr>
          <a:xfrm>
            <a:off x="5786446" y="1357298"/>
            <a:ext cx="428628" cy="1171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TextBox 9"/>
          <p:cNvSpPr txBox="1"/>
          <p:nvPr/>
        </p:nvSpPr>
        <p:spPr>
          <a:xfrm>
            <a:off x="357158" y="2285992"/>
            <a:ext cx="8286808" cy="36933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ru-RU" dirty="0" smtClean="0"/>
              <a:t>            Переплетение 2-х течений Февральской революции и 2-х ветвей власти</a:t>
            </a:r>
            <a:endParaRPr lang="ru-RU" dirty="0"/>
          </a:p>
        </p:txBody>
      </p:sp>
      <p:sp>
        <p:nvSpPr>
          <p:cNvPr id="11" name="Стрелка вниз 10"/>
          <p:cNvSpPr/>
          <p:nvPr/>
        </p:nvSpPr>
        <p:spPr>
          <a:xfrm>
            <a:off x="4572000" y="1785926"/>
            <a:ext cx="357190" cy="428628"/>
          </a:xfrm>
          <a:prstGeom prst="down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ru-RU"/>
          </a:p>
        </p:txBody>
      </p:sp>
      <p:sp>
        <p:nvSpPr>
          <p:cNvPr id="12" name="TextBox 11"/>
          <p:cNvSpPr txBox="1"/>
          <p:nvPr/>
        </p:nvSpPr>
        <p:spPr>
          <a:xfrm>
            <a:off x="428596" y="3000373"/>
            <a:ext cx="3643338"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ru-RU" dirty="0" smtClean="0">
                <a:solidFill>
                  <a:srgbClr val="F010D5"/>
                </a:solidFill>
              </a:rPr>
              <a:t>Революционно-социалистическое</a:t>
            </a:r>
            <a:endParaRPr lang="ru-RU" dirty="0">
              <a:solidFill>
                <a:srgbClr val="F010D5"/>
              </a:solidFill>
            </a:endParaRPr>
          </a:p>
        </p:txBody>
      </p:sp>
      <p:sp>
        <p:nvSpPr>
          <p:cNvPr id="13" name="TextBox 12"/>
          <p:cNvSpPr txBox="1"/>
          <p:nvPr/>
        </p:nvSpPr>
        <p:spPr>
          <a:xfrm>
            <a:off x="4929190" y="3000372"/>
            <a:ext cx="3714776"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ru-RU" dirty="0" smtClean="0"/>
              <a:t>         </a:t>
            </a:r>
            <a:r>
              <a:rPr lang="ru-RU" dirty="0" smtClean="0">
                <a:solidFill>
                  <a:srgbClr val="F010D5"/>
                </a:solidFill>
              </a:rPr>
              <a:t>Буржуазно-либеральное</a:t>
            </a:r>
            <a:endParaRPr lang="ru-RU" dirty="0">
              <a:solidFill>
                <a:srgbClr val="F010D5"/>
              </a:solidFill>
            </a:endParaRPr>
          </a:p>
        </p:txBody>
      </p:sp>
      <p:cxnSp>
        <p:nvCxnSpPr>
          <p:cNvPr id="15" name="Прямая со стрелкой 14"/>
          <p:cNvCxnSpPr>
            <a:stCxn id="10" idx="2"/>
          </p:cNvCxnSpPr>
          <p:nvPr/>
        </p:nvCxnSpPr>
        <p:spPr>
          <a:xfrm rot="5400000">
            <a:off x="3220749" y="1649121"/>
            <a:ext cx="273610" cy="228601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7" name="Прямая со стрелкой 16"/>
          <p:cNvCxnSpPr/>
          <p:nvPr/>
        </p:nvCxnSpPr>
        <p:spPr>
          <a:xfrm rot="16200000" flipH="1">
            <a:off x="5578203" y="1636979"/>
            <a:ext cx="273610" cy="228601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8" name="TextBox 17"/>
          <p:cNvSpPr txBox="1"/>
          <p:nvPr/>
        </p:nvSpPr>
        <p:spPr>
          <a:xfrm>
            <a:off x="2500298" y="4143380"/>
            <a:ext cx="1500198" cy="646331"/>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ru-RU" dirty="0" smtClean="0"/>
              <a:t>Эсеры</a:t>
            </a:r>
          </a:p>
          <a:p>
            <a:r>
              <a:rPr lang="ru-RU" dirty="0" smtClean="0"/>
              <a:t>Меньшевики</a:t>
            </a:r>
            <a:endParaRPr lang="ru-RU" dirty="0"/>
          </a:p>
        </p:txBody>
      </p:sp>
      <p:sp>
        <p:nvSpPr>
          <p:cNvPr id="19" name="TextBox 18"/>
          <p:cNvSpPr txBox="1"/>
          <p:nvPr/>
        </p:nvSpPr>
        <p:spPr>
          <a:xfrm>
            <a:off x="5786446" y="4143380"/>
            <a:ext cx="2071702" cy="1200329"/>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ru-RU" dirty="0" smtClean="0"/>
              <a:t>Кадеты</a:t>
            </a:r>
          </a:p>
          <a:p>
            <a:r>
              <a:rPr lang="ru-RU" dirty="0" smtClean="0"/>
              <a:t>Октябристы</a:t>
            </a:r>
          </a:p>
          <a:p>
            <a:r>
              <a:rPr lang="ru-RU" dirty="0" smtClean="0"/>
              <a:t>Эсеры</a:t>
            </a:r>
          </a:p>
          <a:p>
            <a:r>
              <a:rPr lang="ru-RU" dirty="0" smtClean="0"/>
              <a:t>Меньшевики</a:t>
            </a:r>
            <a:endParaRPr lang="ru-RU" dirty="0"/>
          </a:p>
        </p:txBody>
      </p:sp>
      <p:sp>
        <p:nvSpPr>
          <p:cNvPr id="20" name="TextBox 19"/>
          <p:cNvSpPr txBox="1"/>
          <p:nvPr/>
        </p:nvSpPr>
        <p:spPr>
          <a:xfrm>
            <a:off x="214282" y="3857628"/>
            <a:ext cx="1857388" cy="2585323"/>
          </a:xfrm>
          <a:prstGeom prst="rect">
            <a:avLst/>
          </a:prstGeom>
          <a:noFill/>
        </p:spPr>
        <p:txBody>
          <a:bodyPr wrap="square" rtlCol="0">
            <a:spAutoFit/>
          </a:bodyPr>
          <a:lstStyle/>
          <a:p>
            <a:r>
              <a:rPr lang="ru-RU" b="1" dirty="0" smtClean="0">
                <a:solidFill>
                  <a:srgbClr val="0070C0"/>
                </a:solidFill>
              </a:rPr>
              <a:t>Большевики</a:t>
            </a:r>
          </a:p>
          <a:p>
            <a:endParaRPr lang="ru-RU" dirty="0" smtClean="0"/>
          </a:p>
          <a:p>
            <a:r>
              <a:rPr lang="ru-RU" dirty="0" smtClean="0">
                <a:solidFill>
                  <a:srgbClr val="7030A0"/>
                </a:solidFill>
              </a:rPr>
              <a:t>"</a:t>
            </a:r>
            <a:r>
              <a:rPr lang="ru-RU" b="1" dirty="0" smtClean="0">
                <a:solidFill>
                  <a:srgbClr val="7030A0"/>
                </a:solidFill>
              </a:rPr>
              <a:t>Власть Советам!"</a:t>
            </a:r>
          </a:p>
          <a:p>
            <a:endParaRPr lang="ru-RU" b="1" dirty="0" smtClean="0"/>
          </a:p>
          <a:p>
            <a:r>
              <a:rPr lang="ru-RU" b="1" dirty="0" smtClean="0">
                <a:solidFill>
                  <a:srgbClr val="002060"/>
                </a:solidFill>
              </a:rPr>
              <a:t>"Никакой поддержки Временному правительству!"</a:t>
            </a:r>
            <a:endParaRPr lang="ru-RU" b="1" dirty="0">
              <a:solidFill>
                <a:srgbClr val="002060"/>
              </a:solidFill>
            </a:endParaRPr>
          </a:p>
        </p:txBody>
      </p:sp>
      <p:cxnSp>
        <p:nvCxnSpPr>
          <p:cNvPr id="22" name="Прямая со стрелкой 21"/>
          <p:cNvCxnSpPr/>
          <p:nvPr/>
        </p:nvCxnSpPr>
        <p:spPr>
          <a:xfrm rot="5400000">
            <a:off x="822299" y="4321181"/>
            <a:ext cx="357190" cy="15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4" name="Прямая со стрелкой 23"/>
          <p:cNvCxnSpPr/>
          <p:nvPr/>
        </p:nvCxnSpPr>
        <p:spPr>
          <a:xfrm rot="5400000">
            <a:off x="714348" y="5143512"/>
            <a:ext cx="285752" cy="158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26" name="Прямая со стрелкой 25"/>
          <p:cNvCxnSpPr/>
          <p:nvPr/>
        </p:nvCxnSpPr>
        <p:spPr>
          <a:xfrm rot="5400000">
            <a:off x="1071538" y="4786322"/>
            <a:ext cx="2714644" cy="1588"/>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8" name="Прямая со стрелкой 27"/>
          <p:cNvCxnSpPr/>
          <p:nvPr/>
        </p:nvCxnSpPr>
        <p:spPr>
          <a:xfrm>
            <a:off x="2428860" y="6143644"/>
            <a:ext cx="3214710" cy="1588"/>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30" name="Прямая со стрелкой 29"/>
          <p:cNvCxnSpPr/>
          <p:nvPr/>
        </p:nvCxnSpPr>
        <p:spPr>
          <a:xfrm rot="5400000" flipH="1" flipV="1">
            <a:off x="4357686" y="4786322"/>
            <a:ext cx="2571768" cy="1588"/>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000" fill="hold"/>
                                        <p:tgtEl>
                                          <p:spTgt spid="3"/>
                                        </p:tgtEl>
                                        <p:attrNameLst>
                                          <p:attrName>ppt_x</p:attrName>
                                        </p:attrNameLst>
                                      </p:cBhvr>
                                      <p:tavLst>
                                        <p:tav tm="0">
                                          <p:val>
                                            <p:strVal val="#ppt_x-.2"/>
                                          </p:val>
                                        </p:tav>
                                        <p:tav tm="100000">
                                          <p:val>
                                            <p:strVal val="#ppt_x"/>
                                          </p:val>
                                        </p:tav>
                                      </p:tavLst>
                                    </p:anim>
                                    <p:anim calcmode="lin" valueType="num">
                                      <p:cBhvr>
                                        <p:cTn id="8" dur="2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2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down)">
                                      <p:cBhvr>
                                        <p:cTn id="14" dur="20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2000" fill="hold"/>
                                        <p:tgtEl>
                                          <p:spTgt spid="5"/>
                                        </p:tgtEl>
                                        <p:attrNameLst>
                                          <p:attrName>ppt_w</p:attrName>
                                        </p:attrNameLst>
                                      </p:cBhvr>
                                      <p:tavLst>
                                        <p:tav tm="0">
                                          <p:val>
                                            <p:fltVal val="0"/>
                                          </p:val>
                                        </p:tav>
                                        <p:tav tm="100000">
                                          <p:val>
                                            <p:strVal val="#ppt_w"/>
                                          </p:val>
                                        </p:tav>
                                      </p:tavLst>
                                    </p:anim>
                                    <p:anim calcmode="lin" valueType="num">
                                      <p:cBhvr>
                                        <p:cTn id="20" dur="2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down)">
                                      <p:cBhvr>
                                        <p:cTn id="25" dur="20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8" presetClass="entr" presetSubtype="16" fill="hold" grpId="0" nodeType="click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diamond(in)">
                                      <p:cBhvr>
                                        <p:cTn id="30" dur="2000"/>
                                        <p:tgtEl>
                                          <p:spTgt spid="4"/>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down)">
                                      <p:cBhvr>
                                        <p:cTn id="35" dur="2000"/>
                                        <p:tgtEl>
                                          <p:spTgt spid="9"/>
                                        </p:tgtEl>
                                      </p:cBhvr>
                                    </p:animEffect>
                                  </p:childTnLst>
                                </p:cTn>
                              </p:par>
                            </p:childTnLst>
                          </p:cTn>
                        </p:par>
                      </p:childTnLst>
                    </p:cTn>
                  </p:par>
                  <p:par>
                    <p:cTn id="36" fill="hold">
                      <p:stCondLst>
                        <p:cond delay="indefinite"/>
                      </p:stCondLst>
                      <p:childTnLst>
                        <p:par>
                          <p:cTn id="37" fill="hold">
                            <p:stCondLst>
                              <p:cond delay="0"/>
                            </p:stCondLst>
                            <p:childTnLst>
                              <p:par>
                                <p:cTn id="38" presetID="8" presetClass="entr" presetSubtype="16" fill="hold" grpId="0" nodeType="click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diamond(in)">
                                      <p:cBhvr>
                                        <p:cTn id="40" dur="2000"/>
                                        <p:tgtEl>
                                          <p:spTgt spid="6"/>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down)">
                                      <p:cBhvr>
                                        <p:cTn id="45" dur="2000"/>
                                        <p:tgtEl>
                                          <p:spTgt spid="11"/>
                                        </p:tgtEl>
                                      </p:cBhvr>
                                    </p:animEffect>
                                  </p:childTnLst>
                                </p:cTn>
                              </p:par>
                            </p:childTnLst>
                          </p:cTn>
                        </p:par>
                      </p:childTnLst>
                    </p:cTn>
                  </p:par>
                  <p:par>
                    <p:cTn id="46" fill="hold">
                      <p:stCondLst>
                        <p:cond delay="indefinite"/>
                      </p:stCondLst>
                      <p:childTnLst>
                        <p:par>
                          <p:cTn id="47" fill="hold">
                            <p:stCondLst>
                              <p:cond delay="0"/>
                            </p:stCondLst>
                            <p:childTnLst>
                              <p:par>
                                <p:cTn id="48" presetID="53" presetClass="entr" presetSubtype="0" fill="hold" grpId="0" nodeType="click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p:cTn id="50" dur="2000" fill="hold"/>
                                        <p:tgtEl>
                                          <p:spTgt spid="10"/>
                                        </p:tgtEl>
                                        <p:attrNameLst>
                                          <p:attrName>ppt_w</p:attrName>
                                        </p:attrNameLst>
                                      </p:cBhvr>
                                      <p:tavLst>
                                        <p:tav tm="0">
                                          <p:val>
                                            <p:fltVal val="0"/>
                                          </p:val>
                                        </p:tav>
                                        <p:tav tm="100000">
                                          <p:val>
                                            <p:strVal val="#ppt_w"/>
                                          </p:val>
                                        </p:tav>
                                      </p:tavLst>
                                    </p:anim>
                                    <p:anim calcmode="lin" valueType="num">
                                      <p:cBhvr>
                                        <p:cTn id="51" dur="2000" fill="hold"/>
                                        <p:tgtEl>
                                          <p:spTgt spid="10"/>
                                        </p:tgtEl>
                                        <p:attrNameLst>
                                          <p:attrName>ppt_h</p:attrName>
                                        </p:attrNameLst>
                                      </p:cBhvr>
                                      <p:tavLst>
                                        <p:tav tm="0">
                                          <p:val>
                                            <p:fltVal val="0"/>
                                          </p:val>
                                        </p:tav>
                                        <p:tav tm="100000">
                                          <p:val>
                                            <p:strVal val="#ppt_h"/>
                                          </p:val>
                                        </p:tav>
                                      </p:tavLst>
                                    </p:anim>
                                    <p:animEffect transition="in" filter="fade">
                                      <p:cBhvr>
                                        <p:cTn id="52" dur="2000"/>
                                        <p:tgtEl>
                                          <p:spTgt spid="10"/>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nodeType="click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down)">
                                      <p:cBhvr>
                                        <p:cTn id="57" dur="2000"/>
                                        <p:tgtEl>
                                          <p:spTgt spid="15"/>
                                        </p:tgtEl>
                                      </p:cBhvr>
                                    </p:animEffect>
                                  </p:childTnLst>
                                </p:cTn>
                              </p:par>
                            </p:childTnLst>
                          </p:cTn>
                        </p:par>
                      </p:childTnLst>
                    </p:cTn>
                  </p:par>
                  <p:par>
                    <p:cTn id="58" fill="hold">
                      <p:stCondLst>
                        <p:cond delay="indefinite"/>
                      </p:stCondLst>
                      <p:childTnLst>
                        <p:par>
                          <p:cTn id="59" fill="hold">
                            <p:stCondLst>
                              <p:cond delay="0"/>
                            </p:stCondLst>
                            <p:childTnLst>
                              <p:par>
                                <p:cTn id="60" presetID="53" presetClass="entr" presetSubtype="0" fill="hold" grpId="0" nodeType="clickEffect">
                                  <p:stCondLst>
                                    <p:cond delay="0"/>
                                  </p:stCondLst>
                                  <p:childTnLst>
                                    <p:set>
                                      <p:cBhvr>
                                        <p:cTn id="61" dur="1" fill="hold">
                                          <p:stCondLst>
                                            <p:cond delay="0"/>
                                          </p:stCondLst>
                                        </p:cTn>
                                        <p:tgtEl>
                                          <p:spTgt spid="12"/>
                                        </p:tgtEl>
                                        <p:attrNameLst>
                                          <p:attrName>style.visibility</p:attrName>
                                        </p:attrNameLst>
                                      </p:cBhvr>
                                      <p:to>
                                        <p:strVal val="visible"/>
                                      </p:to>
                                    </p:set>
                                    <p:anim calcmode="lin" valueType="num">
                                      <p:cBhvr>
                                        <p:cTn id="62" dur="2000" fill="hold"/>
                                        <p:tgtEl>
                                          <p:spTgt spid="12"/>
                                        </p:tgtEl>
                                        <p:attrNameLst>
                                          <p:attrName>ppt_w</p:attrName>
                                        </p:attrNameLst>
                                      </p:cBhvr>
                                      <p:tavLst>
                                        <p:tav tm="0">
                                          <p:val>
                                            <p:fltVal val="0"/>
                                          </p:val>
                                        </p:tav>
                                        <p:tav tm="100000">
                                          <p:val>
                                            <p:strVal val="#ppt_w"/>
                                          </p:val>
                                        </p:tav>
                                      </p:tavLst>
                                    </p:anim>
                                    <p:anim calcmode="lin" valueType="num">
                                      <p:cBhvr>
                                        <p:cTn id="63" dur="2000" fill="hold"/>
                                        <p:tgtEl>
                                          <p:spTgt spid="12"/>
                                        </p:tgtEl>
                                        <p:attrNameLst>
                                          <p:attrName>ppt_h</p:attrName>
                                        </p:attrNameLst>
                                      </p:cBhvr>
                                      <p:tavLst>
                                        <p:tav tm="0">
                                          <p:val>
                                            <p:fltVal val="0"/>
                                          </p:val>
                                        </p:tav>
                                        <p:tav tm="100000">
                                          <p:val>
                                            <p:strVal val="#ppt_h"/>
                                          </p:val>
                                        </p:tav>
                                      </p:tavLst>
                                    </p:anim>
                                    <p:animEffect transition="in" filter="fade">
                                      <p:cBhvr>
                                        <p:cTn id="64" dur="2000"/>
                                        <p:tgtEl>
                                          <p:spTgt spid="12"/>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nodeType="click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down)">
                                      <p:cBhvr>
                                        <p:cTn id="69" dur="2000"/>
                                        <p:tgtEl>
                                          <p:spTgt spid="17"/>
                                        </p:tgtEl>
                                      </p:cBhvr>
                                    </p:animEffect>
                                  </p:childTnLst>
                                </p:cTn>
                              </p:par>
                            </p:childTnLst>
                          </p:cTn>
                        </p:par>
                      </p:childTnLst>
                    </p:cTn>
                  </p:par>
                  <p:par>
                    <p:cTn id="70" fill="hold">
                      <p:stCondLst>
                        <p:cond delay="indefinite"/>
                      </p:stCondLst>
                      <p:childTnLst>
                        <p:par>
                          <p:cTn id="71" fill="hold">
                            <p:stCondLst>
                              <p:cond delay="0"/>
                            </p:stCondLst>
                            <p:childTnLst>
                              <p:par>
                                <p:cTn id="72" presetID="53" presetClass="entr" presetSubtype="0" fill="hold" grpId="0" nodeType="clickEffect">
                                  <p:stCondLst>
                                    <p:cond delay="0"/>
                                  </p:stCondLst>
                                  <p:childTnLst>
                                    <p:set>
                                      <p:cBhvr>
                                        <p:cTn id="73" dur="1" fill="hold">
                                          <p:stCondLst>
                                            <p:cond delay="0"/>
                                          </p:stCondLst>
                                        </p:cTn>
                                        <p:tgtEl>
                                          <p:spTgt spid="13"/>
                                        </p:tgtEl>
                                        <p:attrNameLst>
                                          <p:attrName>style.visibility</p:attrName>
                                        </p:attrNameLst>
                                      </p:cBhvr>
                                      <p:to>
                                        <p:strVal val="visible"/>
                                      </p:to>
                                    </p:set>
                                    <p:anim calcmode="lin" valueType="num">
                                      <p:cBhvr>
                                        <p:cTn id="74" dur="2000" fill="hold"/>
                                        <p:tgtEl>
                                          <p:spTgt spid="13"/>
                                        </p:tgtEl>
                                        <p:attrNameLst>
                                          <p:attrName>ppt_w</p:attrName>
                                        </p:attrNameLst>
                                      </p:cBhvr>
                                      <p:tavLst>
                                        <p:tav tm="0">
                                          <p:val>
                                            <p:fltVal val="0"/>
                                          </p:val>
                                        </p:tav>
                                        <p:tav tm="100000">
                                          <p:val>
                                            <p:strVal val="#ppt_w"/>
                                          </p:val>
                                        </p:tav>
                                      </p:tavLst>
                                    </p:anim>
                                    <p:anim calcmode="lin" valueType="num">
                                      <p:cBhvr>
                                        <p:cTn id="75" dur="2000" fill="hold"/>
                                        <p:tgtEl>
                                          <p:spTgt spid="13"/>
                                        </p:tgtEl>
                                        <p:attrNameLst>
                                          <p:attrName>ppt_h</p:attrName>
                                        </p:attrNameLst>
                                      </p:cBhvr>
                                      <p:tavLst>
                                        <p:tav tm="0">
                                          <p:val>
                                            <p:fltVal val="0"/>
                                          </p:val>
                                        </p:tav>
                                        <p:tav tm="100000">
                                          <p:val>
                                            <p:strVal val="#ppt_h"/>
                                          </p:val>
                                        </p:tav>
                                      </p:tavLst>
                                    </p:anim>
                                    <p:animEffect transition="in" filter="fade">
                                      <p:cBhvr>
                                        <p:cTn id="76" dur="2000"/>
                                        <p:tgtEl>
                                          <p:spTgt spid="13"/>
                                        </p:tgtEl>
                                      </p:cBhvr>
                                    </p:animEffect>
                                  </p:childTnLst>
                                </p:cTn>
                              </p:par>
                            </p:childTnLst>
                          </p:cTn>
                        </p:par>
                      </p:childTnLst>
                    </p:cTn>
                  </p:par>
                  <p:par>
                    <p:cTn id="77" fill="hold">
                      <p:stCondLst>
                        <p:cond delay="indefinite"/>
                      </p:stCondLst>
                      <p:childTnLst>
                        <p:par>
                          <p:cTn id="78" fill="hold">
                            <p:stCondLst>
                              <p:cond delay="0"/>
                            </p:stCondLst>
                            <p:childTnLst>
                              <p:par>
                                <p:cTn id="79" presetID="7" presetClass="entr" presetSubtype="4" fill="hold" grpId="0" nodeType="clickEffect">
                                  <p:stCondLst>
                                    <p:cond delay="0"/>
                                  </p:stCondLst>
                                  <p:childTnLst>
                                    <p:set>
                                      <p:cBhvr>
                                        <p:cTn id="80" dur="1" fill="hold">
                                          <p:stCondLst>
                                            <p:cond delay="0"/>
                                          </p:stCondLst>
                                        </p:cTn>
                                        <p:tgtEl>
                                          <p:spTgt spid="18"/>
                                        </p:tgtEl>
                                        <p:attrNameLst>
                                          <p:attrName>style.visibility</p:attrName>
                                        </p:attrNameLst>
                                      </p:cBhvr>
                                      <p:to>
                                        <p:strVal val="visible"/>
                                      </p:to>
                                    </p:set>
                                    <p:anim calcmode="lin" valueType="num">
                                      <p:cBhvr additive="base">
                                        <p:cTn id="81" dur="2000" fill="hold"/>
                                        <p:tgtEl>
                                          <p:spTgt spid="18"/>
                                        </p:tgtEl>
                                        <p:attrNameLst>
                                          <p:attrName>ppt_x</p:attrName>
                                        </p:attrNameLst>
                                      </p:cBhvr>
                                      <p:tavLst>
                                        <p:tav tm="0">
                                          <p:val>
                                            <p:strVal val="#ppt_x"/>
                                          </p:val>
                                        </p:tav>
                                        <p:tav tm="100000">
                                          <p:val>
                                            <p:strVal val="#ppt_x"/>
                                          </p:val>
                                        </p:tav>
                                      </p:tavLst>
                                    </p:anim>
                                    <p:anim calcmode="lin" valueType="num">
                                      <p:cBhvr additive="base">
                                        <p:cTn id="82" dur="20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2" presetClass="entr" presetSubtype="4" fill="hold" nodeType="click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down)">
                                      <p:cBhvr>
                                        <p:cTn id="87" dur="2000"/>
                                        <p:tgtEl>
                                          <p:spTgt spid="26"/>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4" fill="hold" nodeType="clickEffect">
                                  <p:stCondLst>
                                    <p:cond delay="0"/>
                                  </p:stCondLst>
                                  <p:childTnLst>
                                    <p:set>
                                      <p:cBhvr>
                                        <p:cTn id="91" dur="1" fill="hold">
                                          <p:stCondLst>
                                            <p:cond delay="0"/>
                                          </p:stCondLst>
                                        </p:cTn>
                                        <p:tgtEl>
                                          <p:spTgt spid="28"/>
                                        </p:tgtEl>
                                        <p:attrNameLst>
                                          <p:attrName>style.visibility</p:attrName>
                                        </p:attrNameLst>
                                      </p:cBhvr>
                                      <p:to>
                                        <p:strVal val="visible"/>
                                      </p:to>
                                    </p:set>
                                    <p:animEffect transition="in" filter="wipe(down)">
                                      <p:cBhvr>
                                        <p:cTn id="92" dur="2000"/>
                                        <p:tgtEl>
                                          <p:spTgt spid="28"/>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4" fill="hold" nodeType="clickEffect">
                                  <p:stCondLst>
                                    <p:cond delay="0"/>
                                  </p:stCondLst>
                                  <p:childTnLst>
                                    <p:set>
                                      <p:cBhvr>
                                        <p:cTn id="96" dur="1" fill="hold">
                                          <p:stCondLst>
                                            <p:cond delay="0"/>
                                          </p:stCondLst>
                                        </p:cTn>
                                        <p:tgtEl>
                                          <p:spTgt spid="30"/>
                                        </p:tgtEl>
                                        <p:attrNameLst>
                                          <p:attrName>style.visibility</p:attrName>
                                        </p:attrNameLst>
                                      </p:cBhvr>
                                      <p:to>
                                        <p:strVal val="visible"/>
                                      </p:to>
                                    </p:set>
                                    <p:animEffect transition="in" filter="wipe(down)">
                                      <p:cBhvr>
                                        <p:cTn id="97" dur="2000"/>
                                        <p:tgtEl>
                                          <p:spTgt spid="30"/>
                                        </p:tgtEl>
                                      </p:cBhvr>
                                    </p:animEffect>
                                  </p:childTnLst>
                                </p:cTn>
                              </p:par>
                            </p:childTnLst>
                          </p:cTn>
                        </p:par>
                      </p:childTnLst>
                    </p:cTn>
                  </p:par>
                  <p:par>
                    <p:cTn id="98" fill="hold">
                      <p:stCondLst>
                        <p:cond delay="indefinite"/>
                      </p:stCondLst>
                      <p:childTnLst>
                        <p:par>
                          <p:cTn id="99" fill="hold">
                            <p:stCondLst>
                              <p:cond delay="0"/>
                            </p:stCondLst>
                            <p:childTnLst>
                              <p:par>
                                <p:cTn id="100" presetID="7" presetClass="entr" presetSubtype="4" fill="hold" grpId="0" nodeType="clickEffect">
                                  <p:stCondLst>
                                    <p:cond delay="0"/>
                                  </p:stCondLst>
                                  <p:childTnLst>
                                    <p:set>
                                      <p:cBhvr>
                                        <p:cTn id="101" dur="1" fill="hold">
                                          <p:stCondLst>
                                            <p:cond delay="0"/>
                                          </p:stCondLst>
                                        </p:cTn>
                                        <p:tgtEl>
                                          <p:spTgt spid="19"/>
                                        </p:tgtEl>
                                        <p:attrNameLst>
                                          <p:attrName>style.visibility</p:attrName>
                                        </p:attrNameLst>
                                      </p:cBhvr>
                                      <p:to>
                                        <p:strVal val="visible"/>
                                      </p:to>
                                    </p:set>
                                    <p:anim calcmode="lin" valueType="num">
                                      <p:cBhvr additive="base">
                                        <p:cTn id="102" dur="2000" fill="hold"/>
                                        <p:tgtEl>
                                          <p:spTgt spid="19"/>
                                        </p:tgtEl>
                                        <p:attrNameLst>
                                          <p:attrName>ppt_x</p:attrName>
                                        </p:attrNameLst>
                                      </p:cBhvr>
                                      <p:tavLst>
                                        <p:tav tm="0">
                                          <p:val>
                                            <p:strVal val="#ppt_x"/>
                                          </p:val>
                                        </p:tav>
                                        <p:tav tm="100000">
                                          <p:val>
                                            <p:strVal val="#ppt_x"/>
                                          </p:val>
                                        </p:tav>
                                      </p:tavLst>
                                    </p:anim>
                                    <p:anim calcmode="lin" valueType="num">
                                      <p:cBhvr additive="base">
                                        <p:cTn id="103" dur="20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22" presetClass="entr" presetSubtype="4" fill="hold" nodeType="clickEffect">
                                  <p:stCondLst>
                                    <p:cond delay="0"/>
                                  </p:stCondLst>
                                  <p:childTnLst>
                                    <p:set>
                                      <p:cBhvr>
                                        <p:cTn id="107" dur="1" fill="hold">
                                          <p:stCondLst>
                                            <p:cond delay="0"/>
                                          </p:stCondLst>
                                        </p:cTn>
                                        <p:tgtEl>
                                          <p:spTgt spid="20">
                                            <p:txEl>
                                              <p:pRg st="0" end="0"/>
                                            </p:txEl>
                                          </p:spTgt>
                                        </p:tgtEl>
                                        <p:attrNameLst>
                                          <p:attrName>style.visibility</p:attrName>
                                        </p:attrNameLst>
                                      </p:cBhvr>
                                      <p:to>
                                        <p:strVal val="visible"/>
                                      </p:to>
                                    </p:set>
                                    <p:animEffect transition="in" filter="wipe(down)">
                                      <p:cBhvr>
                                        <p:cTn id="108" dur="2000"/>
                                        <p:tgtEl>
                                          <p:spTgt spid="20">
                                            <p:txEl>
                                              <p:pRg st="0" end="0"/>
                                            </p:txEl>
                                          </p:spTgt>
                                        </p:tgtEl>
                                      </p:cBhvr>
                                    </p:animEffect>
                                  </p:childTnLst>
                                </p:cTn>
                              </p:par>
                            </p:childTnLst>
                          </p:cTn>
                        </p:par>
                      </p:childTnLst>
                    </p:cTn>
                  </p:par>
                  <p:par>
                    <p:cTn id="109" fill="hold">
                      <p:stCondLst>
                        <p:cond delay="indefinite"/>
                      </p:stCondLst>
                      <p:childTnLst>
                        <p:par>
                          <p:cTn id="110" fill="hold">
                            <p:stCondLst>
                              <p:cond delay="0"/>
                            </p:stCondLst>
                            <p:childTnLst>
                              <p:par>
                                <p:cTn id="111" presetID="22" presetClass="entr" presetSubtype="4" fill="hold" nodeType="clickEffect">
                                  <p:stCondLst>
                                    <p:cond delay="0"/>
                                  </p:stCondLst>
                                  <p:childTnLst>
                                    <p:set>
                                      <p:cBhvr>
                                        <p:cTn id="112" dur="1" fill="hold">
                                          <p:stCondLst>
                                            <p:cond delay="0"/>
                                          </p:stCondLst>
                                        </p:cTn>
                                        <p:tgtEl>
                                          <p:spTgt spid="22"/>
                                        </p:tgtEl>
                                        <p:attrNameLst>
                                          <p:attrName>style.visibility</p:attrName>
                                        </p:attrNameLst>
                                      </p:cBhvr>
                                      <p:to>
                                        <p:strVal val="visible"/>
                                      </p:to>
                                    </p:set>
                                    <p:animEffect transition="in" filter="wipe(down)">
                                      <p:cBhvr>
                                        <p:cTn id="113" dur="500"/>
                                        <p:tgtEl>
                                          <p:spTgt spid="22"/>
                                        </p:tgtEl>
                                      </p:cBhvr>
                                    </p:animEffect>
                                  </p:childTnLst>
                                </p:cTn>
                              </p:par>
                            </p:childTnLst>
                          </p:cTn>
                        </p:par>
                      </p:childTnLst>
                    </p:cTn>
                  </p:par>
                  <p:par>
                    <p:cTn id="114" fill="hold">
                      <p:stCondLst>
                        <p:cond delay="indefinite"/>
                      </p:stCondLst>
                      <p:childTnLst>
                        <p:par>
                          <p:cTn id="115" fill="hold">
                            <p:stCondLst>
                              <p:cond delay="0"/>
                            </p:stCondLst>
                            <p:childTnLst>
                              <p:par>
                                <p:cTn id="116" presetID="22" presetClass="entr" presetSubtype="4" fill="hold" nodeType="clickEffect">
                                  <p:stCondLst>
                                    <p:cond delay="0"/>
                                  </p:stCondLst>
                                  <p:childTnLst>
                                    <p:set>
                                      <p:cBhvr>
                                        <p:cTn id="117" dur="1" fill="hold">
                                          <p:stCondLst>
                                            <p:cond delay="0"/>
                                          </p:stCondLst>
                                        </p:cTn>
                                        <p:tgtEl>
                                          <p:spTgt spid="20">
                                            <p:txEl>
                                              <p:pRg st="2" end="2"/>
                                            </p:txEl>
                                          </p:spTgt>
                                        </p:tgtEl>
                                        <p:attrNameLst>
                                          <p:attrName>style.visibility</p:attrName>
                                        </p:attrNameLst>
                                      </p:cBhvr>
                                      <p:to>
                                        <p:strVal val="visible"/>
                                      </p:to>
                                    </p:set>
                                    <p:animEffect transition="in" filter="wipe(down)">
                                      <p:cBhvr>
                                        <p:cTn id="118" dur="2000"/>
                                        <p:tgtEl>
                                          <p:spTgt spid="20">
                                            <p:txEl>
                                              <p:pRg st="2" end="2"/>
                                            </p:txEl>
                                          </p:spTgt>
                                        </p:tgtEl>
                                      </p:cBhvr>
                                    </p:animEffect>
                                  </p:childTnLst>
                                </p:cTn>
                              </p:par>
                            </p:childTnLst>
                          </p:cTn>
                        </p:par>
                      </p:childTnLst>
                    </p:cTn>
                  </p:par>
                  <p:par>
                    <p:cTn id="119" fill="hold">
                      <p:stCondLst>
                        <p:cond delay="indefinite"/>
                      </p:stCondLst>
                      <p:childTnLst>
                        <p:par>
                          <p:cTn id="120" fill="hold">
                            <p:stCondLst>
                              <p:cond delay="0"/>
                            </p:stCondLst>
                            <p:childTnLst>
                              <p:par>
                                <p:cTn id="121" presetID="22" presetClass="entr" presetSubtype="4" fill="hold" nodeType="click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wipe(down)">
                                      <p:cBhvr>
                                        <p:cTn id="123" dur="500"/>
                                        <p:tgtEl>
                                          <p:spTgt spid="24"/>
                                        </p:tgtEl>
                                      </p:cBhvr>
                                    </p:animEffect>
                                  </p:childTnLst>
                                </p:cTn>
                              </p:par>
                            </p:childTnLst>
                          </p:cTn>
                        </p:par>
                      </p:childTnLst>
                    </p:cTn>
                  </p:par>
                  <p:par>
                    <p:cTn id="124" fill="hold">
                      <p:stCondLst>
                        <p:cond delay="indefinite"/>
                      </p:stCondLst>
                      <p:childTnLst>
                        <p:par>
                          <p:cTn id="125" fill="hold">
                            <p:stCondLst>
                              <p:cond delay="0"/>
                            </p:stCondLst>
                            <p:childTnLst>
                              <p:par>
                                <p:cTn id="126" presetID="22" presetClass="entr" presetSubtype="4" fill="hold" nodeType="clickEffect">
                                  <p:stCondLst>
                                    <p:cond delay="0"/>
                                  </p:stCondLst>
                                  <p:childTnLst>
                                    <p:set>
                                      <p:cBhvr>
                                        <p:cTn id="127" dur="1" fill="hold">
                                          <p:stCondLst>
                                            <p:cond delay="0"/>
                                          </p:stCondLst>
                                        </p:cTn>
                                        <p:tgtEl>
                                          <p:spTgt spid="20">
                                            <p:txEl>
                                              <p:pRg st="4" end="4"/>
                                            </p:txEl>
                                          </p:spTgt>
                                        </p:tgtEl>
                                        <p:attrNameLst>
                                          <p:attrName>style.visibility</p:attrName>
                                        </p:attrNameLst>
                                      </p:cBhvr>
                                      <p:to>
                                        <p:strVal val="visible"/>
                                      </p:to>
                                    </p:set>
                                    <p:animEffect transition="in" filter="wipe(down)">
                                      <p:cBhvr>
                                        <p:cTn id="128" dur="2000"/>
                                        <p:tgtEl>
                                          <p:spTgt spid="2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8" grpId="0" animBg="1"/>
      <p:bldP spid="1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142852"/>
            <a:ext cx="8286808" cy="461665"/>
          </a:xfrm>
          <a:prstGeom prst="rect">
            <a:avLst/>
          </a:prstGeom>
        </p:spPr>
        <p:txBody>
          <a:bodyPr wrap="square">
            <a:spAutoFit/>
          </a:bodyPr>
          <a:lstStyle/>
          <a:p>
            <a:pPr algn="ctr"/>
            <a:r>
              <a:rPr lang="ru-RU" sz="2400" b="1" dirty="0" smtClean="0">
                <a:solidFill>
                  <a:srgbClr val="000099"/>
                </a:solidFill>
                <a:latin typeface="Bookman Old Style" pitchFamily="18" charset="0"/>
              </a:rPr>
              <a:t>Лидеры новых органов власти</a:t>
            </a:r>
            <a:endParaRPr lang="ru-RU" sz="2400" dirty="0"/>
          </a:p>
        </p:txBody>
      </p:sp>
      <p:pic>
        <p:nvPicPr>
          <p:cNvPr id="3" name="Picture 2" descr="G:\конспекты История\2 ПРЕЗЕНТАЦИИ\Николай II\революция\0037-183.jpg"/>
          <p:cNvPicPr>
            <a:picLocks noChangeAspect="1" noChangeArrowheads="1"/>
          </p:cNvPicPr>
          <p:nvPr/>
        </p:nvPicPr>
        <p:blipFill>
          <a:blip r:embed="rId2"/>
          <a:srcRect/>
          <a:stretch>
            <a:fillRect/>
          </a:stretch>
        </p:blipFill>
        <p:spPr>
          <a:xfrm>
            <a:off x="571500" y="1000125"/>
            <a:ext cx="2871788" cy="4525963"/>
          </a:xfrm>
          <a:prstGeom prst="rect">
            <a:avLst/>
          </a:prstGeom>
          <a:noFill/>
        </p:spPr>
      </p:pic>
      <p:sp>
        <p:nvSpPr>
          <p:cNvPr id="4" name="Прямоугольник 3"/>
          <p:cNvSpPr/>
          <p:nvPr/>
        </p:nvSpPr>
        <p:spPr>
          <a:xfrm>
            <a:off x="571472" y="5691157"/>
            <a:ext cx="2857520" cy="646331"/>
          </a:xfrm>
          <a:prstGeom prst="rect">
            <a:avLst/>
          </a:prstGeom>
        </p:spPr>
        <p:txBody>
          <a:bodyPr wrap="square">
            <a:spAutoFit/>
          </a:bodyPr>
          <a:lstStyle/>
          <a:p>
            <a:pPr algn="ctr"/>
            <a:r>
              <a:rPr lang="ru-RU" b="1" dirty="0" smtClean="0">
                <a:solidFill>
                  <a:srgbClr val="000099"/>
                </a:solidFill>
                <a:latin typeface="Bookman Old Style" pitchFamily="18" charset="0"/>
              </a:rPr>
              <a:t>Чхеидзе Николай</a:t>
            </a:r>
          </a:p>
          <a:p>
            <a:pPr algn="ctr"/>
            <a:r>
              <a:rPr lang="ru-RU" b="1" dirty="0" smtClean="0">
                <a:solidFill>
                  <a:srgbClr val="000099"/>
                </a:solidFill>
                <a:latin typeface="Bookman Old Style" pitchFamily="18" charset="0"/>
              </a:rPr>
              <a:t> Семенович</a:t>
            </a:r>
            <a:endParaRPr lang="ru-RU" b="1" dirty="0">
              <a:solidFill>
                <a:srgbClr val="000099"/>
              </a:solidFill>
              <a:latin typeface="Bookman Old Style" pitchFamily="18" charset="0"/>
            </a:endParaRPr>
          </a:p>
        </p:txBody>
      </p:sp>
      <p:pic>
        <p:nvPicPr>
          <p:cNvPr id="5" name="Picture 3" descr="G:\конспекты История\2 ПРЕЗЕНТАЦИИ\Николай II\революция\c238000ecf0a.jpg"/>
          <p:cNvPicPr>
            <a:picLocks noChangeAspect="1" noChangeArrowheads="1"/>
          </p:cNvPicPr>
          <p:nvPr/>
        </p:nvPicPr>
        <p:blipFill>
          <a:blip r:embed="rId3"/>
          <a:srcRect/>
          <a:stretch>
            <a:fillRect/>
          </a:stretch>
        </p:blipFill>
        <p:spPr>
          <a:xfrm>
            <a:off x="5602288" y="1000125"/>
            <a:ext cx="2827337" cy="4554538"/>
          </a:xfrm>
          <a:prstGeom prst="rect">
            <a:avLst/>
          </a:prstGeom>
          <a:noFill/>
        </p:spPr>
      </p:pic>
      <p:sp>
        <p:nvSpPr>
          <p:cNvPr id="6" name="Прямоугольник 5"/>
          <p:cNvSpPr/>
          <p:nvPr/>
        </p:nvSpPr>
        <p:spPr>
          <a:xfrm>
            <a:off x="5572132" y="5643578"/>
            <a:ext cx="2857520" cy="923330"/>
          </a:xfrm>
          <a:prstGeom prst="rect">
            <a:avLst/>
          </a:prstGeom>
        </p:spPr>
        <p:txBody>
          <a:bodyPr wrap="square">
            <a:spAutoFit/>
          </a:bodyPr>
          <a:lstStyle/>
          <a:p>
            <a:pPr algn="ctr"/>
            <a:r>
              <a:rPr lang="ru-RU" b="1" dirty="0" smtClean="0">
                <a:solidFill>
                  <a:srgbClr val="000099"/>
                </a:solidFill>
                <a:latin typeface="Bookman Old Style" pitchFamily="18" charset="0"/>
              </a:rPr>
              <a:t>Львов Георгий Евгеньевич - князь, русский политик</a:t>
            </a:r>
            <a:endParaRPr lang="ru-RU" b="1" dirty="0">
              <a:solidFill>
                <a:srgbClr val="000099"/>
              </a:solidFill>
              <a:latin typeface="Bookman Old Style"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785818"/>
          </a:xfrm>
        </p:spPr>
        <p:txBody>
          <a:bodyPr>
            <a:normAutofit/>
          </a:bodyPr>
          <a:lstStyle/>
          <a:p>
            <a:pPr algn="l"/>
            <a:r>
              <a:rPr lang="ru-RU" sz="2000" b="1" dirty="0" smtClean="0">
                <a:solidFill>
                  <a:srgbClr val="00B050"/>
                </a:solidFill>
                <a:effectLst/>
              </a:rPr>
              <a:t>Приказ № 1 Петроградского Совета рабочих и солдатских депутатов по гарнизону Петроградского военного округа                   1 марта 1917 года</a:t>
            </a:r>
            <a:endParaRPr lang="ru-RU" sz="2000" b="1" dirty="0">
              <a:solidFill>
                <a:srgbClr val="00B050"/>
              </a:solidFill>
              <a:effectLst/>
            </a:endParaRPr>
          </a:p>
        </p:txBody>
      </p:sp>
      <p:sp>
        <p:nvSpPr>
          <p:cNvPr id="3" name="Содержимое 2"/>
          <p:cNvSpPr>
            <a:spLocks noGrp="1"/>
          </p:cNvSpPr>
          <p:nvPr>
            <p:ph idx="1"/>
          </p:nvPr>
        </p:nvSpPr>
        <p:spPr>
          <a:xfrm>
            <a:off x="3571868" y="1071546"/>
            <a:ext cx="5429288" cy="5643602"/>
          </a:xfrm>
        </p:spPr>
        <p:style>
          <a:lnRef idx="1">
            <a:schemeClr val="accent3"/>
          </a:lnRef>
          <a:fillRef idx="2">
            <a:schemeClr val="accent3"/>
          </a:fillRef>
          <a:effectRef idx="1">
            <a:schemeClr val="accent3"/>
          </a:effectRef>
          <a:fontRef idx="minor">
            <a:schemeClr val="dk1"/>
          </a:fontRef>
        </p:style>
        <p:txBody>
          <a:bodyPr>
            <a:normAutofit fontScale="92500" lnSpcReduction="10000"/>
          </a:bodyPr>
          <a:lstStyle/>
          <a:p>
            <a:endParaRPr lang="ru-RU" sz="1600" dirty="0" smtClean="0">
              <a:solidFill>
                <a:srgbClr val="7030A0"/>
              </a:solidFill>
            </a:endParaRPr>
          </a:p>
          <a:p>
            <a:r>
              <a:rPr lang="ru-RU" sz="1600" dirty="0" smtClean="0">
                <a:solidFill>
                  <a:srgbClr val="7030A0"/>
                </a:solidFill>
              </a:rPr>
              <a:t>По гарнизону Петроградского округа всем солдатам гвардии, армии, артиллерии, флота для немедленного и точного исполнения, а рабочим Петрограда для сведения.</a:t>
            </a:r>
          </a:p>
          <a:p>
            <a:r>
              <a:rPr lang="ru-RU" sz="1600" dirty="0" smtClean="0">
                <a:solidFill>
                  <a:srgbClr val="C00000"/>
                </a:solidFill>
              </a:rPr>
              <a:t>Совет рабочих и солдатских депутатов  постановил:</a:t>
            </a:r>
          </a:p>
          <a:p>
            <a:r>
              <a:rPr lang="ru-RU" sz="1600" b="1" dirty="0" smtClean="0"/>
              <a:t>1. </a:t>
            </a:r>
            <a:r>
              <a:rPr lang="ru-RU" sz="1600" b="1" dirty="0" smtClean="0">
                <a:solidFill>
                  <a:srgbClr val="002060"/>
                </a:solidFill>
              </a:rPr>
              <a:t>Во всех ротах, батальонах, полках, батареях, эскадронах и отдельных службах разного рода военных управлений и на судах военного флота немедленно выбрать комитеты из выборных представителей от нижних чинов вышеуказанных воинских частей</a:t>
            </a:r>
          </a:p>
          <a:p>
            <a:r>
              <a:rPr lang="ru-RU" sz="1600" b="1" dirty="0" smtClean="0">
                <a:solidFill>
                  <a:srgbClr val="002060"/>
                </a:solidFill>
              </a:rPr>
              <a:t>2. Во всех воинских частях, которые ещё не выбрали своих представителей в Совет рабочих депутатов, избрать по одному представителю от рот, которым и явиться с письменными удостоверениями в здание Государственной думы к 10 часам утра 2 марта</a:t>
            </a:r>
          </a:p>
          <a:p>
            <a:r>
              <a:rPr lang="ru-RU" sz="1600" b="1" dirty="0" smtClean="0">
                <a:solidFill>
                  <a:srgbClr val="002060"/>
                </a:solidFill>
              </a:rPr>
              <a:t>3. Во всех своих политических выступлениях воинская часть подчиняется совету рабочих и солдатских депутатов и своим комитетам</a:t>
            </a:r>
          </a:p>
          <a:p>
            <a:r>
              <a:rPr lang="ru-RU" sz="1600" b="1" dirty="0" smtClean="0">
                <a:solidFill>
                  <a:srgbClr val="002060"/>
                </a:solidFill>
              </a:rPr>
              <a:t>6. В строю и при отправлении служебных обязанностей солдаты должны соблюдать  строжайшую воинскую дисциплину</a:t>
            </a:r>
          </a:p>
          <a:p>
            <a:r>
              <a:rPr lang="ru-RU" sz="1600" b="1" dirty="0" smtClean="0">
                <a:solidFill>
                  <a:srgbClr val="002060"/>
                </a:solidFill>
              </a:rPr>
              <a:t>7. Грубое обращение с солдатами всяких воинских чинов и, в частности, обращение к ним на «ты» воспрещается</a:t>
            </a:r>
            <a:endParaRPr lang="ru-RU" sz="1600" b="1" dirty="0">
              <a:solidFill>
                <a:srgbClr val="002060"/>
              </a:solidFill>
            </a:endParaRPr>
          </a:p>
        </p:txBody>
      </p:sp>
      <p:pic>
        <p:nvPicPr>
          <p:cNvPr id="4" name="Picture 2"/>
          <p:cNvPicPr>
            <a:picLocks noChangeAspect="1" noChangeArrowheads="1"/>
          </p:cNvPicPr>
          <p:nvPr/>
        </p:nvPicPr>
        <p:blipFill>
          <a:blip r:embed="rId2"/>
          <a:srcRect/>
          <a:stretch>
            <a:fillRect/>
          </a:stretch>
        </p:blipFill>
        <p:spPr bwMode="auto">
          <a:xfrm>
            <a:off x="1" y="1071546"/>
            <a:ext cx="3500429" cy="5643602"/>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diamond(in)">
                                      <p:cBhvr>
                                        <p:cTn id="12" dur="20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amond(in)">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diamond(in)">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diamond(in)">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diamond(in)">
                                      <p:cBhvr>
                                        <p:cTn id="32" dur="2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diamond(in)">
                                      <p:cBhvr>
                                        <p:cTn id="37" dur="20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8" presetClass="entr" presetSubtype="16"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diamond(in)">
                                      <p:cBhvr>
                                        <p:cTn id="42" dur="20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8" presetClass="entr" presetSubtype="16"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diamond(in)">
                                      <p:cBhvr>
                                        <p:cTn id="47" dur="2000"/>
                                        <p:tgtEl>
                                          <p:spTgt spid="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0" fill="hold" nodeType="clickEffect">
                                  <p:stCondLst>
                                    <p:cond delay="0"/>
                                  </p:stCondLst>
                                  <p:childTnLst>
                                    <p:set>
                                      <p:cBhvr>
                                        <p:cTn id="51" dur="1" fill="hold">
                                          <p:stCondLst>
                                            <p:cond delay="0"/>
                                          </p:stCondLst>
                                        </p:cTn>
                                        <p:tgtEl>
                                          <p:spTgt spid="4"/>
                                        </p:tgtEl>
                                        <p:attrNameLst>
                                          <p:attrName>style.visibility</p:attrName>
                                        </p:attrNameLst>
                                      </p:cBhvr>
                                      <p:to>
                                        <p:strVal val="visible"/>
                                      </p:to>
                                    </p:set>
                                    <p:anim calcmode="lin" valueType="num">
                                      <p:cBhvr>
                                        <p:cTn id="52" dur="2000" fill="hold"/>
                                        <p:tgtEl>
                                          <p:spTgt spid="4"/>
                                        </p:tgtEl>
                                        <p:attrNameLst>
                                          <p:attrName>ppt_w</p:attrName>
                                        </p:attrNameLst>
                                      </p:cBhvr>
                                      <p:tavLst>
                                        <p:tav tm="0">
                                          <p:val>
                                            <p:fltVal val="0"/>
                                          </p:val>
                                        </p:tav>
                                        <p:tav tm="100000">
                                          <p:val>
                                            <p:strVal val="#ppt_w"/>
                                          </p:val>
                                        </p:tav>
                                      </p:tavLst>
                                    </p:anim>
                                    <p:anim calcmode="lin" valueType="num">
                                      <p:cBhvr>
                                        <p:cTn id="53" dur="2000" fill="hold"/>
                                        <p:tgtEl>
                                          <p:spTgt spid="4"/>
                                        </p:tgtEl>
                                        <p:attrNameLst>
                                          <p:attrName>ppt_h</p:attrName>
                                        </p:attrNameLst>
                                      </p:cBhvr>
                                      <p:tavLst>
                                        <p:tav tm="0">
                                          <p:val>
                                            <p:fltVal val="0"/>
                                          </p:val>
                                        </p:tav>
                                        <p:tav tm="100000">
                                          <p:val>
                                            <p:strVal val="#ppt_h"/>
                                          </p:val>
                                        </p:tav>
                                      </p:tavLst>
                                    </p:anim>
                                    <p:animEffect transition="in" filter="fade">
                                      <p:cBhvr>
                                        <p:cTn id="5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144462" y="571480"/>
            <a:ext cx="8713817" cy="5286412"/>
          </a:xfrm>
          <a:prstGeom prst="rect">
            <a:avLst/>
          </a:prstGeom>
          <a:noFill/>
          <a:ln w="9525">
            <a:noFill/>
            <a:miter lim="800000"/>
            <a:headEnd/>
            <a:tailEnd/>
          </a:ln>
          <a:effectLst/>
        </p:spPr>
      </p:pic>
      <p:sp>
        <p:nvSpPr>
          <p:cNvPr id="3" name="TextBox 2"/>
          <p:cNvSpPr txBox="1"/>
          <p:nvPr/>
        </p:nvSpPr>
        <p:spPr>
          <a:xfrm>
            <a:off x="357158" y="214290"/>
            <a:ext cx="8358246" cy="369332"/>
          </a:xfrm>
          <a:prstGeom prst="rect">
            <a:avLst/>
          </a:prstGeom>
          <a:noFill/>
        </p:spPr>
        <p:txBody>
          <a:bodyPr wrap="square" rtlCol="0">
            <a:spAutoFit/>
          </a:bodyPr>
          <a:lstStyle/>
          <a:p>
            <a:pPr algn="ctr"/>
            <a:r>
              <a:rPr lang="ru-RU" b="1" dirty="0" smtClean="0">
                <a:solidFill>
                  <a:srgbClr val="FF0000"/>
                </a:solidFill>
              </a:rPr>
              <a:t>Временный комитет Государственной Думы</a:t>
            </a:r>
            <a:endParaRPr lang="ru-RU" b="1" dirty="0">
              <a:solidFill>
                <a:srgbClr val="FF0000"/>
              </a:solidFill>
            </a:endParaRPr>
          </a:p>
        </p:txBody>
      </p:sp>
      <p:sp>
        <p:nvSpPr>
          <p:cNvPr id="4" name="TextBox 3"/>
          <p:cNvSpPr txBox="1"/>
          <p:nvPr/>
        </p:nvSpPr>
        <p:spPr>
          <a:xfrm>
            <a:off x="642910" y="5929330"/>
            <a:ext cx="7786742" cy="646331"/>
          </a:xfrm>
          <a:prstGeom prst="rect">
            <a:avLst/>
          </a:prstGeom>
          <a:noFill/>
        </p:spPr>
        <p:txBody>
          <a:bodyPr wrap="square" rtlCol="0">
            <a:spAutoFit/>
          </a:bodyPr>
          <a:lstStyle/>
          <a:p>
            <a:pPr algn="ctr"/>
            <a:r>
              <a:rPr lang="ru-RU" dirty="0" smtClean="0">
                <a:solidFill>
                  <a:srgbClr val="002060"/>
                </a:solidFill>
              </a:rPr>
              <a:t>Г. Львов, В. Ржевский, С. Шидловский, М. Родзянко, В. Шульгин, А. Керенский и др.</a:t>
            </a:r>
            <a:endParaRPr lang="ru-RU"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9" presetClass="entr" presetSubtype="0"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 calcmode="lin" valueType="num">
                                      <p:cBhvr>
                                        <p:cTn id="12" dur="2000" fill="hold"/>
                                        <p:tgtEl>
                                          <p:spTgt spid="2050"/>
                                        </p:tgtEl>
                                        <p:attrNameLst>
                                          <p:attrName>ppt_x</p:attrName>
                                        </p:attrNameLst>
                                      </p:cBhvr>
                                      <p:tavLst>
                                        <p:tav tm="0">
                                          <p:val>
                                            <p:strVal val="#ppt_x-.2"/>
                                          </p:val>
                                        </p:tav>
                                        <p:tav tm="100000">
                                          <p:val>
                                            <p:strVal val="#ppt_x"/>
                                          </p:val>
                                        </p:tav>
                                      </p:tavLst>
                                    </p:anim>
                                    <p:anim calcmode="lin" valueType="num">
                                      <p:cBhvr>
                                        <p:cTn id="13" dur="2000" fill="hold"/>
                                        <p:tgtEl>
                                          <p:spTgt spid="2050"/>
                                        </p:tgtEl>
                                        <p:attrNameLst>
                                          <p:attrName>ppt_y</p:attrName>
                                        </p:attrNameLst>
                                      </p:cBhvr>
                                      <p:tavLst>
                                        <p:tav tm="0">
                                          <p:val>
                                            <p:strVal val="#ppt_y"/>
                                          </p:val>
                                        </p:tav>
                                        <p:tav tm="100000">
                                          <p:val>
                                            <p:strVal val="#ppt_y"/>
                                          </p:val>
                                        </p:tav>
                                      </p:tavLst>
                                    </p:anim>
                                    <p:animEffect transition="in" filter="wipe(right)" prLst="gradientSize: 0.1">
                                      <p:cBhvr>
                                        <p:cTn id="14" dur="2000"/>
                                        <p:tgtEl>
                                          <p:spTgt spid="2050"/>
                                        </p:tgtEl>
                                      </p:cBhvr>
                                    </p:animEffect>
                                  </p:childTnLst>
                                </p:cTn>
                              </p:par>
                            </p:childTnLst>
                          </p:cTn>
                        </p:par>
                      </p:childTnLst>
                    </p:cTn>
                  </p:par>
                  <p:par>
                    <p:cTn id="15" fill="hold">
                      <p:stCondLst>
                        <p:cond delay="indefinite"/>
                      </p:stCondLst>
                      <p:childTnLst>
                        <p:par>
                          <p:cTn id="16" fill="hold">
                            <p:stCondLst>
                              <p:cond delay="0"/>
                            </p:stCondLst>
                            <p:childTnLst>
                              <p:par>
                                <p:cTn id="17" presetID="18" presetClass="entr" presetSubtype="12"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strips(downLeft)">
                                      <p:cBhvr>
                                        <p:cTn id="1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11156"/>
          </a:xfrm>
        </p:spPr>
        <p:txBody>
          <a:bodyPr>
            <a:normAutofit fontScale="90000"/>
          </a:bodyPr>
          <a:lstStyle/>
          <a:p>
            <a:r>
              <a:rPr lang="ru-RU" sz="2800" b="1" dirty="0" smtClean="0"/>
              <a:t>        </a:t>
            </a:r>
            <a:r>
              <a:rPr lang="ru-RU" sz="2800" b="1" dirty="0" smtClean="0">
                <a:solidFill>
                  <a:srgbClr val="00B0F0"/>
                </a:solidFill>
              </a:rPr>
              <a:t>Первый состав Временного правительства</a:t>
            </a:r>
            <a:endParaRPr lang="ru-RU" sz="2800" b="1" dirty="0">
              <a:solidFill>
                <a:srgbClr val="00B0F0"/>
              </a:solidFill>
            </a:endParaRPr>
          </a:p>
        </p:txBody>
      </p:sp>
      <p:graphicFrame>
        <p:nvGraphicFramePr>
          <p:cNvPr id="4" name="Содержимое 3"/>
          <p:cNvGraphicFramePr>
            <a:graphicFrameLocks noGrp="1"/>
          </p:cNvGraphicFramePr>
          <p:nvPr>
            <p:ph idx="1"/>
          </p:nvPr>
        </p:nvGraphicFramePr>
        <p:xfrm>
          <a:off x="457200" y="857235"/>
          <a:ext cx="8229600" cy="5857912"/>
        </p:xfrm>
        <a:graphic>
          <a:graphicData uri="http://schemas.openxmlformats.org/drawingml/2006/table">
            <a:tbl>
              <a:tblPr firstRow="1" bandRow="1">
                <a:tableStyleId>{F5AB1C69-6EDB-4FF4-983F-18BD219EF322}</a:tableStyleId>
              </a:tblPr>
              <a:tblGrid>
                <a:gridCol w="2743200"/>
                <a:gridCol w="2743200"/>
                <a:gridCol w="2743200"/>
              </a:tblGrid>
              <a:tr h="386312">
                <a:tc>
                  <a:txBody>
                    <a:bodyPr/>
                    <a:lstStyle/>
                    <a:p>
                      <a:r>
                        <a:rPr lang="ru-RU" dirty="0" smtClean="0"/>
                        <a:t>         Должность</a:t>
                      </a:r>
                      <a:endParaRPr lang="ru-RU" dirty="0"/>
                    </a:p>
                  </a:txBody>
                  <a:tcPr/>
                </a:tc>
                <a:tc>
                  <a:txBody>
                    <a:bodyPr/>
                    <a:lstStyle/>
                    <a:p>
                      <a:r>
                        <a:rPr lang="ru-RU" dirty="0" smtClean="0"/>
                        <a:t>                 Ф.И.О.</a:t>
                      </a:r>
                      <a:endParaRPr lang="ru-RU" dirty="0"/>
                    </a:p>
                  </a:txBody>
                  <a:tcPr/>
                </a:tc>
                <a:tc>
                  <a:txBody>
                    <a:bodyPr/>
                    <a:lstStyle/>
                    <a:p>
                      <a:r>
                        <a:rPr lang="ru-RU" dirty="0" smtClean="0"/>
                        <a:t>         Партийность</a:t>
                      </a:r>
                      <a:endParaRPr lang="ru-RU" dirty="0"/>
                    </a:p>
                  </a:txBody>
                  <a:tcPr/>
                </a:tc>
              </a:tr>
              <a:tr h="683950">
                <a:tc>
                  <a:txBody>
                    <a:bodyPr/>
                    <a:lstStyle/>
                    <a:p>
                      <a:r>
                        <a:rPr lang="ru-RU" dirty="0" smtClean="0"/>
                        <a:t>Министр-председатель и министр внутренних дел</a:t>
                      </a:r>
                      <a:endParaRPr lang="ru-RU" dirty="0"/>
                    </a:p>
                  </a:txBody>
                  <a:tcPr/>
                </a:tc>
                <a:tc>
                  <a:txBody>
                    <a:bodyPr/>
                    <a:lstStyle/>
                    <a:p>
                      <a:r>
                        <a:rPr lang="ru-RU" b="1" dirty="0" smtClean="0"/>
                        <a:t>Князь Львов Г.Е.</a:t>
                      </a:r>
                      <a:endParaRPr lang="ru-RU" b="1" dirty="0"/>
                    </a:p>
                  </a:txBody>
                  <a:tcPr/>
                </a:tc>
                <a:tc>
                  <a:txBody>
                    <a:bodyPr/>
                    <a:lstStyle/>
                    <a:p>
                      <a:r>
                        <a:rPr lang="ru-RU" dirty="0" smtClean="0"/>
                        <a:t>Близкий к кадетам</a:t>
                      </a:r>
                      <a:endParaRPr lang="ru-RU" dirty="0"/>
                    </a:p>
                  </a:txBody>
                  <a:tcPr/>
                </a:tc>
              </a:tr>
              <a:tr h="683950">
                <a:tc>
                  <a:txBody>
                    <a:bodyPr/>
                    <a:lstStyle/>
                    <a:p>
                      <a:r>
                        <a:rPr lang="ru-RU" dirty="0" smtClean="0"/>
                        <a:t>Министр иностранных дел</a:t>
                      </a:r>
                      <a:endParaRPr lang="ru-RU" dirty="0"/>
                    </a:p>
                  </a:txBody>
                  <a:tcPr/>
                </a:tc>
                <a:tc>
                  <a:txBody>
                    <a:bodyPr/>
                    <a:lstStyle/>
                    <a:p>
                      <a:r>
                        <a:rPr lang="ru-RU" b="1" dirty="0" smtClean="0"/>
                        <a:t>Милюков П.Н.</a:t>
                      </a:r>
                      <a:endParaRPr lang="ru-RU" b="1" dirty="0"/>
                    </a:p>
                  </a:txBody>
                  <a:tcPr/>
                </a:tc>
                <a:tc>
                  <a:txBody>
                    <a:bodyPr/>
                    <a:lstStyle/>
                    <a:p>
                      <a:r>
                        <a:rPr lang="ru-RU" dirty="0" smtClean="0"/>
                        <a:t>Кадет</a:t>
                      </a:r>
                      <a:endParaRPr lang="ru-RU" dirty="0"/>
                    </a:p>
                  </a:txBody>
                  <a:tcPr/>
                </a:tc>
              </a:tr>
              <a:tr h="683950">
                <a:tc>
                  <a:txBody>
                    <a:bodyPr/>
                    <a:lstStyle/>
                    <a:p>
                      <a:r>
                        <a:rPr lang="ru-RU" dirty="0" smtClean="0"/>
                        <a:t>Военный и морской министр</a:t>
                      </a:r>
                      <a:endParaRPr lang="ru-RU" dirty="0"/>
                    </a:p>
                  </a:txBody>
                  <a:tcPr/>
                </a:tc>
                <a:tc>
                  <a:txBody>
                    <a:bodyPr/>
                    <a:lstStyle/>
                    <a:p>
                      <a:r>
                        <a:rPr lang="ru-RU" b="1" dirty="0" err="1" smtClean="0"/>
                        <a:t>Гучков</a:t>
                      </a:r>
                      <a:r>
                        <a:rPr lang="ru-RU" b="1" dirty="0" smtClean="0"/>
                        <a:t> А.И.</a:t>
                      </a:r>
                      <a:endParaRPr lang="ru-RU" b="1" dirty="0"/>
                    </a:p>
                  </a:txBody>
                  <a:tcPr/>
                </a:tc>
                <a:tc>
                  <a:txBody>
                    <a:bodyPr/>
                    <a:lstStyle/>
                    <a:p>
                      <a:r>
                        <a:rPr lang="ru-RU" dirty="0" smtClean="0"/>
                        <a:t>Октябрист</a:t>
                      </a:r>
                      <a:endParaRPr lang="ru-RU" dirty="0"/>
                    </a:p>
                  </a:txBody>
                  <a:tcPr/>
                </a:tc>
              </a:tr>
              <a:tr h="683950">
                <a:tc>
                  <a:txBody>
                    <a:bodyPr/>
                    <a:lstStyle/>
                    <a:p>
                      <a:r>
                        <a:rPr lang="ru-RU" dirty="0" smtClean="0"/>
                        <a:t>Министр юстиции</a:t>
                      </a:r>
                      <a:endParaRPr lang="ru-RU" dirty="0"/>
                    </a:p>
                  </a:txBody>
                  <a:tcPr/>
                </a:tc>
                <a:tc>
                  <a:txBody>
                    <a:bodyPr/>
                    <a:lstStyle/>
                    <a:p>
                      <a:r>
                        <a:rPr lang="ru-RU" b="1" dirty="0" smtClean="0"/>
                        <a:t>Керенский А.Ф.</a:t>
                      </a:r>
                      <a:endParaRPr lang="ru-RU" b="1" dirty="0"/>
                    </a:p>
                  </a:txBody>
                  <a:tcPr/>
                </a:tc>
                <a:tc>
                  <a:txBody>
                    <a:bodyPr/>
                    <a:lstStyle/>
                    <a:p>
                      <a:r>
                        <a:rPr lang="ru-RU" dirty="0" smtClean="0"/>
                        <a:t>Эсер</a:t>
                      </a:r>
                      <a:endParaRPr lang="ru-RU" dirty="0"/>
                    </a:p>
                  </a:txBody>
                  <a:tcPr/>
                </a:tc>
              </a:tr>
              <a:tr h="683950">
                <a:tc>
                  <a:txBody>
                    <a:bodyPr/>
                    <a:lstStyle/>
                    <a:p>
                      <a:r>
                        <a:rPr lang="ru-RU" dirty="0" smtClean="0"/>
                        <a:t>Министр торговли и промышленности</a:t>
                      </a:r>
                      <a:endParaRPr lang="ru-RU" dirty="0"/>
                    </a:p>
                  </a:txBody>
                  <a:tcPr/>
                </a:tc>
                <a:tc>
                  <a:txBody>
                    <a:bodyPr/>
                    <a:lstStyle/>
                    <a:p>
                      <a:r>
                        <a:rPr lang="ru-RU" b="1" dirty="0" smtClean="0"/>
                        <a:t>Коновалов А.И.</a:t>
                      </a:r>
                      <a:endParaRPr lang="ru-RU" b="1" dirty="0"/>
                    </a:p>
                  </a:txBody>
                  <a:tcPr/>
                </a:tc>
                <a:tc>
                  <a:txBody>
                    <a:bodyPr/>
                    <a:lstStyle/>
                    <a:p>
                      <a:r>
                        <a:rPr lang="ru-RU" dirty="0" smtClean="0"/>
                        <a:t>Прогрессист</a:t>
                      </a:r>
                      <a:endParaRPr lang="ru-RU" dirty="0"/>
                    </a:p>
                  </a:txBody>
                  <a:tcPr/>
                </a:tc>
              </a:tr>
              <a:tr h="683950">
                <a:tc>
                  <a:txBody>
                    <a:bodyPr/>
                    <a:lstStyle/>
                    <a:p>
                      <a:r>
                        <a:rPr lang="ru-RU" dirty="0" smtClean="0"/>
                        <a:t>Министр земледелия</a:t>
                      </a:r>
                      <a:endParaRPr lang="ru-RU" dirty="0"/>
                    </a:p>
                  </a:txBody>
                  <a:tcPr/>
                </a:tc>
                <a:tc>
                  <a:txBody>
                    <a:bodyPr/>
                    <a:lstStyle/>
                    <a:p>
                      <a:r>
                        <a:rPr lang="ru-RU" b="1" dirty="0" smtClean="0"/>
                        <a:t>Шингарёв А.И.</a:t>
                      </a:r>
                      <a:endParaRPr lang="ru-RU" b="1" dirty="0"/>
                    </a:p>
                  </a:txBody>
                  <a:tcPr/>
                </a:tc>
                <a:tc>
                  <a:txBody>
                    <a:bodyPr/>
                    <a:lstStyle/>
                    <a:p>
                      <a:r>
                        <a:rPr lang="ru-RU" dirty="0" smtClean="0"/>
                        <a:t>Кадет</a:t>
                      </a:r>
                      <a:endParaRPr lang="ru-RU" dirty="0"/>
                    </a:p>
                  </a:txBody>
                  <a:tcPr/>
                </a:tc>
              </a:tr>
              <a:tr h="683950">
                <a:tc>
                  <a:txBody>
                    <a:bodyPr/>
                    <a:lstStyle/>
                    <a:p>
                      <a:r>
                        <a:rPr lang="ru-RU" dirty="0" smtClean="0"/>
                        <a:t>Министр финансов</a:t>
                      </a:r>
                      <a:endParaRPr lang="ru-RU" dirty="0"/>
                    </a:p>
                  </a:txBody>
                  <a:tcPr/>
                </a:tc>
                <a:tc>
                  <a:txBody>
                    <a:bodyPr/>
                    <a:lstStyle/>
                    <a:p>
                      <a:r>
                        <a:rPr lang="ru-RU" b="1" dirty="0" smtClean="0"/>
                        <a:t>Терещенко М.И.</a:t>
                      </a:r>
                      <a:endParaRPr lang="ru-RU" b="1" dirty="0"/>
                    </a:p>
                  </a:txBody>
                  <a:tcPr/>
                </a:tc>
                <a:tc>
                  <a:txBody>
                    <a:bodyPr/>
                    <a:lstStyle/>
                    <a:p>
                      <a:r>
                        <a:rPr lang="ru-RU" dirty="0" smtClean="0"/>
                        <a:t>Беспартийный</a:t>
                      </a:r>
                      <a:endParaRPr lang="ru-RU" dirty="0"/>
                    </a:p>
                  </a:txBody>
                  <a:tcPr/>
                </a:tc>
              </a:tr>
              <a:tr h="683950">
                <a:tc>
                  <a:txBody>
                    <a:bodyPr/>
                    <a:lstStyle/>
                    <a:p>
                      <a:r>
                        <a:rPr lang="ru-RU" dirty="0" smtClean="0"/>
                        <a:t>Министр просвещения</a:t>
                      </a:r>
                      <a:endParaRPr lang="ru-RU" dirty="0"/>
                    </a:p>
                  </a:txBody>
                  <a:tcPr/>
                </a:tc>
                <a:tc>
                  <a:txBody>
                    <a:bodyPr/>
                    <a:lstStyle/>
                    <a:p>
                      <a:r>
                        <a:rPr lang="ru-RU" b="1" dirty="0" smtClean="0"/>
                        <a:t>Мануйлов А.А.</a:t>
                      </a:r>
                      <a:endParaRPr lang="ru-RU" b="1" dirty="0"/>
                    </a:p>
                  </a:txBody>
                  <a:tcPr/>
                </a:tc>
                <a:tc>
                  <a:txBody>
                    <a:bodyPr/>
                    <a:lstStyle/>
                    <a:p>
                      <a:r>
                        <a:rPr lang="ru-RU" dirty="0" smtClean="0"/>
                        <a:t>Кадет</a:t>
                      </a:r>
                      <a:endParaRPr lang="ru-RU"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6"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Horizontal)">
                                      <p:cBhvr>
                                        <p:cTn id="13"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142844" y="214290"/>
            <a:ext cx="8785255" cy="6357982"/>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strips(downLeft)">
                                      <p:cBhvr>
                                        <p:cTn id="7"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85786" y="142852"/>
            <a:ext cx="7858180" cy="40011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ru-RU" sz="2000" dirty="0" smtClean="0"/>
              <a:t>Первые мероприятия Временного правительства</a:t>
            </a:r>
            <a:endParaRPr lang="ru-RU" sz="2000" dirty="0"/>
          </a:p>
        </p:txBody>
      </p:sp>
      <p:graphicFrame>
        <p:nvGraphicFramePr>
          <p:cNvPr id="4" name="Схема 3"/>
          <p:cNvGraphicFramePr/>
          <p:nvPr/>
        </p:nvGraphicFramePr>
        <p:xfrm>
          <a:off x="214282" y="714356"/>
          <a:ext cx="8643998" cy="59293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71868" y="214290"/>
            <a:ext cx="5000660" cy="400110"/>
          </a:xfrm>
          <a:prstGeom prst="rect">
            <a:avLst/>
          </a:prstGeom>
          <a:noFill/>
        </p:spPr>
        <p:txBody>
          <a:bodyPr wrap="square" rtlCol="0">
            <a:spAutoFit/>
          </a:bodyPr>
          <a:lstStyle/>
          <a:p>
            <a:pPr algn="ctr"/>
            <a:r>
              <a:rPr lang="ru-RU" sz="2000" b="1" dirty="0" smtClean="0">
                <a:solidFill>
                  <a:srgbClr val="C00000"/>
                </a:solidFill>
              </a:rPr>
              <a:t>Кризисы Временного правительства</a:t>
            </a:r>
            <a:endParaRPr lang="ru-RU" sz="2000" b="1" dirty="0">
              <a:solidFill>
                <a:srgbClr val="C00000"/>
              </a:solidFill>
            </a:endParaRPr>
          </a:p>
        </p:txBody>
      </p:sp>
      <p:graphicFrame>
        <p:nvGraphicFramePr>
          <p:cNvPr id="4" name="Схема 3"/>
          <p:cNvGraphicFramePr/>
          <p:nvPr/>
        </p:nvGraphicFramePr>
        <p:xfrm>
          <a:off x="142844" y="642918"/>
          <a:ext cx="8858312" cy="58579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14348" y="285728"/>
            <a:ext cx="8072494" cy="400110"/>
          </a:xfrm>
          <a:prstGeom prst="rect">
            <a:avLst/>
          </a:prstGeom>
          <a:noFill/>
        </p:spPr>
        <p:txBody>
          <a:bodyPr wrap="square" rtlCol="0">
            <a:spAutoFit/>
          </a:bodyPr>
          <a:lstStyle/>
          <a:p>
            <a:pPr algn="ctr"/>
            <a:r>
              <a:rPr lang="ru-RU" sz="2000" b="1" dirty="0" smtClean="0">
                <a:solidFill>
                  <a:srgbClr val="FF0000"/>
                </a:solidFill>
              </a:rPr>
              <a:t>Расстановка политических сил после июля 1917 года</a:t>
            </a:r>
            <a:endParaRPr lang="ru-RU" sz="2000" b="1" dirty="0">
              <a:solidFill>
                <a:srgbClr val="FF0000"/>
              </a:solidFill>
            </a:endParaRPr>
          </a:p>
        </p:txBody>
      </p:sp>
      <p:sp>
        <p:nvSpPr>
          <p:cNvPr id="3" name="TextBox 2"/>
          <p:cNvSpPr txBox="1"/>
          <p:nvPr/>
        </p:nvSpPr>
        <p:spPr>
          <a:xfrm>
            <a:off x="285720" y="928670"/>
            <a:ext cx="2714644" cy="523220"/>
          </a:xfrm>
          <a:prstGeom prst="rect">
            <a:avLst/>
          </a:prstGeom>
          <a:solidFill>
            <a:srgbClr val="FFC000"/>
          </a:solidFill>
        </p:spPr>
        <p:txBody>
          <a:bodyPr wrap="square" rtlCol="0">
            <a:spAutoFit/>
          </a:bodyPr>
          <a:lstStyle/>
          <a:p>
            <a:r>
              <a:rPr lang="ru-RU" sz="1400" b="1" dirty="0" smtClean="0">
                <a:solidFill>
                  <a:srgbClr val="C00000"/>
                </a:solidFill>
              </a:rPr>
              <a:t>Большевики, анархисты, левые меньшевики, левые эсеры</a:t>
            </a:r>
            <a:endParaRPr lang="ru-RU" sz="1400" b="1" dirty="0">
              <a:solidFill>
                <a:srgbClr val="C00000"/>
              </a:solidFill>
            </a:endParaRPr>
          </a:p>
        </p:txBody>
      </p:sp>
      <p:sp>
        <p:nvSpPr>
          <p:cNvPr id="4" name="TextBox 3"/>
          <p:cNvSpPr txBox="1"/>
          <p:nvPr/>
        </p:nvSpPr>
        <p:spPr>
          <a:xfrm>
            <a:off x="3428992" y="928670"/>
            <a:ext cx="2571768" cy="523220"/>
          </a:xfrm>
          <a:prstGeom prst="rect">
            <a:avLst/>
          </a:prstGeom>
          <a:solidFill>
            <a:srgbClr val="FFC000"/>
          </a:solidFill>
        </p:spPr>
        <p:txBody>
          <a:bodyPr wrap="square" rtlCol="0">
            <a:spAutoFit/>
          </a:bodyPr>
          <a:lstStyle/>
          <a:p>
            <a:r>
              <a:rPr lang="ru-RU" sz="1400" b="1" dirty="0" smtClean="0">
                <a:solidFill>
                  <a:srgbClr val="C00000"/>
                </a:solidFill>
              </a:rPr>
              <a:t>А.Ф. Керенский -председатель Временного правительства</a:t>
            </a:r>
            <a:endParaRPr lang="ru-RU" sz="1400" b="1" dirty="0">
              <a:solidFill>
                <a:srgbClr val="C00000"/>
              </a:solidFill>
            </a:endParaRPr>
          </a:p>
        </p:txBody>
      </p:sp>
      <p:sp>
        <p:nvSpPr>
          <p:cNvPr id="6" name="TextBox 5"/>
          <p:cNvSpPr txBox="1"/>
          <p:nvPr/>
        </p:nvSpPr>
        <p:spPr>
          <a:xfrm>
            <a:off x="6215074" y="928670"/>
            <a:ext cx="2643206" cy="523220"/>
          </a:xfrm>
          <a:prstGeom prst="rect">
            <a:avLst/>
          </a:prstGeom>
          <a:solidFill>
            <a:srgbClr val="FFC000"/>
          </a:solidFill>
        </p:spPr>
        <p:txBody>
          <a:bodyPr wrap="square" rtlCol="0">
            <a:spAutoFit/>
          </a:bodyPr>
          <a:lstStyle/>
          <a:p>
            <a:r>
              <a:rPr lang="ru-RU" sz="1400" b="1" dirty="0" smtClean="0">
                <a:solidFill>
                  <a:srgbClr val="C00000"/>
                </a:solidFill>
              </a:rPr>
              <a:t>Октябристы, кадеты, правые меньшевики, правые эсеры</a:t>
            </a:r>
            <a:endParaRPr lang="ru-RU" sz="1400" b="1" dirty="0">
              <a:solidFill>
                <a:srgbClr val="C00000"/>
              </a:solidFill>
            </a:endParaRPr>
          </a:p>
        </p:txBody>
      </p:sp>
      <p:sp>
        <p:nvSpPr>
          <p:cNvPr id="7" name="Стрелка вниз 6"/>
          <p:cNvSpPr/>
          <p:nvPr/>
        </p:nvSpPr>
        <p:spPr>
          <a:xfrm>
            <a:off x="1071538" y="1500174"/>
            <a:ext cx="214314" cy="5715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TextBox 7"/>
          <p:cNvSpPr txBox="1"/>
          <p:nvPr/>
        </p:nvSpPr>
        <p:spPr>
          <a:xfrm>
            <a:off x="285720" y="2214554"/>
            <a:ext cx="1928826" cy="369332"/>
          </a:xfrm>
          <a:prstGeom prst="rect">
            <a:avLst/>
          </a:prstGeom>
          <a:solidFill>
            <a:srgbClr val="92D050"/>
          </a:solidFill>
        </p:spPr>
        <p:txBody>
          <a:bodyPr wrap="square" rtlCol="0">
            <a:spAutoFit/>
          </a:bodyPr>
          <a:lstStyle/>
          <a:p>
            <a:pPr algn="ctr"/>
            <a:r>
              <a:rPr lang="ru-RU" dirty="0" smtClean="0"/>
              <a:t>Лидер В.И. Ленин</a:t>
            </a:r>
            <a:endParaRPr lang="ru-RU" dirty="0"/>
          </a:p>
        </p:txBody>
      </p:sp>
      <p:sp>
        <p:nvSpPr>
          <p:cNvPr id="9" name="Стрелка вниз 8"/>
          <p:cNvSpPr/>
          <p:nvPr/>
        </p:nvSpPr>
        <p:spPr>
          <a:xfrm>
            <a:off x="7715272" y="1500174"/>
            <a:ext cx="214314" cy="571504"/>
          </a:xfrm>
          <a:prstGeom prst="downArrow">
            <a:avLst>
              <a:gd name="adj1" fmla="val 50000"/>
              <a:gd name="adj2" fmla="val 4619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TextBox 9"/>
          <p:cNvSpPr txBox="1"/>
          <p:nvPr/>
        </p:nvSpPr>
        <p:spPr>
          <a:xfrm>
            <a:off x="7143768" y="2143117"/>
            <a:ext cx="1643074" cy="646331"/>
          </a:xfrm>
          <a:prstGeom prst="rect">
            <a:avLst/>
          </a:prstGeom>
          <a:solidFill>
            <a:srgbClr val="92D050"/>
          </a:solidFill>
        </p:spPr>
        <p:txBody>
          <a:bodyPr wrap="square" rtlCol="0">
            <a:spAutoFit/>
          </a:bodyPr>
          <a:lstStyle/>
          <a:p>
            <a:pPr algn="ctr"/>
            <a:r>
              <a:rPr lang="ru-RU" dirty="0" smtClean="0"/>
              <a:t>Лидер Л.Г. Корнилов</a:t>
            </a:r>
            <a:endParaRPr lang="ru-RU" dirty="0"/>
          </a:p>
        </p:txBody>
      </p:sp>
      <p:sp>
        <p:nvSpPr>
          <p:cNvPr id="11" name="TextBox 10"/>
          <p:cNvSpPr txBox="1"/>
          <p:nvPr/>
        </p:nvSpPr>
        <p:spPr>
          <a:xfrm>
            <a:off x="142844" y="3571876"/>
            <a:ext cx="2357454" cy="1077218"/>
          </a:xfrm>
          <a:prstGeom prst="rect">
            <a:avLst/>
          </a:prstGeom>
          <a:solidFill>
            <a:schemeClr val="tx2">
              <a:lumMod val="20000"/>
              <a:lumOff val="80000"/>
            </a:schemeClr>
          </a:solidFill>
        </p:spPr>
        <p:txBody>
          <a:bodyPr wrap="square" rtlCol="0">
            <a:spAutoFit/>
          </a:bodyPr>
          <a:lstStyle/>
          <a:p>
            <a:pPr algn="ctr"/>
            <a:r>
              <a:rPr lang="ru-RU" sz="1600" b="1" dirty="0" smtClean="0">
                <a:solidFill>
                  <a:schemeClr val="accent2">
                    <a:lumMod val="75000"/>
                  </a:schemeClr>
                </a:solidFill>
              </a:rPr>
              <a:t>Мир - народам</a:t>
            </a:r>
          </a:p>
          <a:p>
            <a:pPr algn="ctr"/>
            <a:r>
              <a:rPr lang="ru-RU" sz="1600" b="1" dirty="0" smtClean="0">
                <a:solidFill>
                  <a:schemeClr val="accent2">
                    <a:lumMod val="75000"/>
                  </a:schemeClr>
                </a:solidFill>
              </a:rPr>
              <a:t>Фабрики - рабочим</a:t>
            </a:r>
          </a:p>
          <a:p>
            <a:pPr algn="ctr"/>
            <a:r>
              <a:rPr lang="ru-RU" sz="1600" b="1" dirty="0" smtClean="0">
                <a:solidFill>
                  <a:schemeClr val="accent2">
                    <a:lumMod val="75000"/>
                  </a:schemeClr>
                </a:solidFill>
              </a:rPr>
              <a:t>Земля - крестьянам</a:t>
            </a:r>
          </a:p>
          <a:p>
            <a:pPr algn="ctr"/>
            <a:r>
              <a:rPr lang="ru-RU" sz="1600" b="1" dirty="0" smtClean="0">
                <a:solidFill>
                  <a:schemeClr val="accent2">
                    <a:lumMod val="75000"/>
                  </a:schemeClr>
                </a:solidFill>
              </a:rPr>
              <a:t>Власть - Советам</a:t>
            </a:r>
            <a:endParaRPr lang="ru-RU" sz="1600" b="1" dirty="0">
              <a:solidFill>
                <a:schemeClr val="accent2">
                  <a:lumMod val="75000"/>
                </a:schemeClr>
              </a:solidFill>
            </a:endParaRPr>
          </a:p>
        </p:txBody>
      </p:sp>
      <p:sp>
        <p:nvSpPr>
          <p:cNvPr id="12" name="TextBox 11"/>
          <p:cNvSpPr txBox="1"/>
          <p:nvPr/>
        </p:nvSpPr>
        <p:spPr>
          <a:xfrm>
            <a:off x="6286512" y="3500438"/>
            <a:ext cx="2714644" cy="1569660"/>
          </a:xfrm>
          <a:prstGeom prst="rect">
            <a:avLst/>
          </a:prstGeom>
          <a:solidFill>
            <a:schemeClr val="tx2">
              <a:lumMod val="20000"/>
              <a:lumOff val="80000"/>
            </a:schemeClr>
          </a:solidFill>
        </p:spPr>
        <p:txBody>
          <a:bodyPr wrap="square" rtlCol="0">
            <a:spAutoFit/>
          </a:bodyPr>
          <a:lstStyle/>
          <a:p>
            <a:r>
              <a:rPr lang="ru-RU" sz="1600" b="1" dirty="0" smtClean="0">
                <a:solidFill>
                  <a:schemeClr val="accent2"/>
                </a:solidFill>
              </a:rPr>
              <a:t>Война до победы. Военная дисциплина  на транспорте и в промышленности. Смертная казнь на фронте за неповиновение . Земля крестьянам после войны</a:t>
            </a:r>
            <a:endParaRPr lang="ru-RU" sz="1600" b="1" dirty="0">
              <a:solidFill>
                <a:schemeClr val="accent2"/>
              </a:solidFill>
            </a:endParaRPr>
          </a:p>
        </p:txBody>
      </p:sp>
      <p:sp>
        <p:nvSpPr>
          <p:cNvPr id="13" name="TextBox 12"/>
          <p:cNvSpPr txBox="1"/>
          <p:nvPr/>
        </p:nvSpPr>
        <p:spPr>
          <a:xfrm>
            <a:off x="3428992" y="3714752"/>
            <a:ext cx="2428892" cy="584775"/>
          </a:xfrm>
          <a:prstGeom prst="rect">
            <a:avLst/>
          </a:prstGeom>
          <a:solidFill>
            <a:srgbClr val="92D050"/>
          </a:solidFill>
        </p:spPr>
        <p:txBody>
          <a:bodyPr wrap="square" rtlCol="0">
            <a:spAutoFit/>
          </a:bodyPr>
          <a:lstStyle/>
          <a:p>
            <a:pPr algn="ctr"/>
            <a:r>
              <a:rPr lang="ru-RU" sz="1600" dirty="0" smtClean="0"/>
              <a:t> Август 1917 года - "</a:t>
            </a:r>
            <a:r>
              <a:rPr lang="ru-RU" sz="1600" dirty="0" err="1" smtClean="0"/>
              <a:t>Корниловский</a:t>
            </a:r>
            <a:r>
              <a:rPr lang="ru-RU" sz="1600" dirty="0" smtClean="0"/>
              <a:t> мятеж"</a:t>
            </a:r>
            <a:endParaRPr lang="ru-RU" sz="1600" dirty="0"/>
          </a:p>
        </p:txBody>
      </p:sp>
      <p:sp>
        <p:nvSpPr>
          <p:cNvPr id="14" name="TextBox 13"/>
          <p:cNvSpPr txBox="1"/>
          <p:nvPr/>
        </p:nvSpPr>
        <p:spPr>
          <a:xfrm>
            <a:off x="285720" y="5643578"/>
            <a:ext cx="2357454" cy="584775"/>
          </a:xfrm>
          <a:prstGeom prst="rect">
            <a:avLst/>
          </a:prstGeom>
          <a:solidFill>
            <a:srgbClr val="FFC000"/>
          </a:solidFill>
        </p:spPr>
        <p:txBody>
          <a:bodyPr wrap="square" rtlCol="0">
            <a:spAutoFit/>
          </a:bodyPr>
          <a:lstStyle/>
          <a:p>
            <a:pPr algn="ctr"/>
            <a:r>
              <a:rPr lang="ru-RU" sz="1600" b="1" dirty="0" smtClean="0">
                <a:solidFill>
                  <a:srgbClr val="7030A0"/>
                </a:solidFill>
              </a:rPr>
              <a:t>Рост популярности большевиков</a:t>
            </a:r>
            <a:endParaRPr lang="ru-RU" sz="1600" b="1" dirty="0">
              <a:solidFill>
                <a:srgbClr val="7030A0"/>
              </a:solidFill>
            </a:endParaRPr>
          </a:p>
        </p:txBody>
      </p:sp>
      <p:sp>
        <p:nvSpPr>
          <p:cNvPr id="15" name="TextBox 14"/>
          <p:cNvSpPr txBox="1"/>
          <p:nvPr/>
        </p:nvSpPr>
        <p:spPr>
          <a:xfrm>
            <a:off x="3286116" y="5643578"/>
            <a:ext cx="2571768" cy="830997"/>
          </a:xfrm>
          <a:prstGeom prst="rect">
            <a:avLst/>
          </a:prstGeom>
          <a:solidFill>
            <a:srgbClr val="FFC000"/>
          </a:solidFill>
        </p:spPr>
        <p:txBody>
          <a:bodyPr wrap="square" rtlCol="0">
            <a:spAutoFit/>
          </a:bodyPr>
          <a:lstStyle/>
          <a:p>
            <a:pPr algn="ctr"/>
            <a:r>
              <a:rPr lang="ru-RU" sz="1600" b="1" dirty="0" smtClean="0">
                <a:solidFill>
                  <a:srgbClr val="7030A0"/>
                </a:solidFill>
              </a:rPr>
              <a:t>Падение авторитета А.Ф. Керенского и Временного правительства</a:t>
            </a:r>
            <a:endParaRPr lang="ru-RU" sz="1600" b="1" dirty="0">
              <a:solidFill>
                <a:srgbClr val="7030A0"/>
              </a:solidFill>
            </a:endParaRPr>
          </a:p>
        </p:txBody>
      </p:sp>
      <p:sp>
        <p:nvSpPr>
          <p:cNvPr id="16" name="TextBox 15"/>
          <p:cNvSpPr txBox="1"/>
          <p:nvPr/>
        </p:nvSpPr>
        <p:spPr>
          <a:xfrm>
            <a:off x="6286512" y="5643578"/>
            <a:ext cx="2571768" cy="338554"/>
          </a:xfrm>
          <a:prstGeom prst="rect">
            <a:avLst/>
          </a:prstGeom>
          <a:solidFill>
            <a:srgbClr val="FFC000"/>
          </a:solidFill>
        </p:spPr>
        <p:txBody>
          <a:bodyPr wrap="square" rtlCol="0">
            <a:spAutoFit/>
          </a:bodyPr>
          <a:lstStyle/>
          <a:p>
            <a:pPr algn="ctr"/>
            <a:r>
              <a:rPr lang="ru-RU" sz="1600" b="1" dirty="0" smtClean="0">
                <a:solidFill>
                  <a:srgbClr val="7030A0"/>
                </a:solidFill>
              </a:rPr>
              <a:t>Поражение правых</a:t>
            </a:r>
            <a:endParaRPr lang="ru-RU" sz="1600" b="1" dirty="0">
              <a:solidFill>
                <a:srgbClr val="7030A0"/>
              </a:solidFill>
            </a:endParaRPr>
          </a:p>
        </p:txBody>
      </p:sp>
      <p:cxnSp>
        <p:nvCxnSpPr>
          <p:cNvPr id="18" name="Прямая со стрелкой 17"/>
          <p:cNvCxnSpPr>
            <a:stCxn id="13" idx="2"/>
          </p:cNvCxnSpPr>
          <p:nvPr/>
        </p:nvCxnSpPr>
        <p:spPr>
          <a:xfrm rot="5400000">
            <a:off x="2614090" y="3471355"/>
            <a:ext cx="1201177" cy="285752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Прямая со стрелкой 19"/>
          <p:cNvCxnSpPr/>
          <p:nvPr/>
        </p:nvCxnSpPr>
        <p:spPr>
          <a:xfrm rot="5400000">
            <a:off x="4037009" y="4892685"/>
            <a:ext cx="1214446"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2" name="Прямая со стрелкой 21"/>
          <p:cNvCxnSpPr>
            <a:stCxn id="13" idx="2"/>
          </p:cNvCxnSpPr>
          <p:nvPr/>
        </p:nvCxnSpPr>
        <p:spPr>
          <a:xfrm rot="16200000" flipH="1">
            <a:off x="5257297" y="3685668"/>
            <a:ext cx="1201175" cy="242889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3" name="Стрелка вниз 22"/>
          <p:cNvSpPr/>
          <p:nvPr/>
        </p:nvSpPr>
        <p:spPr>
          <a:xfrm flipH="1">
            <a:off x="4572000" y="1500174"/>
            <a:ext cx="142876" cy="6429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Стрелка вниз 23"/>
          <p:cNvSpPr/>
          <p:nvPr/>
        </p:nvSpPr>
        <p:spPr>
          <a:xfrm>
            <a:off x="1097257" y="2643182"/>
            <a:ext cx="117157" cy="4286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Стрелка вниз 24"/>
          <p:cNvSpPr/>
          <p:nvPr/>
        </p:nvSpPr>
        <p:spPr>
          <a:xfrm>
            <a:off x="7786710" y="2928934"/>
            <a:ext cx="142876" cy="50006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26" name="Picture 2"/>
          <p:cNvPicPr>
            <a:picLocks noChangeAspect="1" noChangeArrowheads="1"/>
          </p:cNvPicPr>
          <p:nvPr/>
        </p:nvPicPr>
        <p:blipFill>
          <a:blip r:embed="rId2" cstate="print"/>
          <a:srcRect/>
          <a:stretch>
            <a:fillRect/>
          </a:stretch>
        </p:blipFill>
        <p:spPr bwMode="auto">
          <a:xfrm>
            <a:off x="5857884" y="1500174"/>
            <a:ext cx="1214446" cy="1928826"/>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4143372" y="2214554"/>
            <a:ext cx="1143008" cy="1428760"/>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2357422" y="1500174"/>
            <a:ext cx="1285884" cy="1928826"/>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428604"/>
            <a:ext cx="8501122" cy="5846625"/>
          </a:xfrm>
          <a:prstGeom prst="rect">
            <a:avLst/>
          </a:prstGeom>
          <a:noFill/>
        </p:spPr>
        <p:txBody>
          <a:bodyPr wrap="square" rtlCol="0">
            <a:spAutoFit/>
          </a:bodyPr>
          <a:lstStyle/>
          <a:p>
            <a:r>
              <a:rPr lang="ru-RU" sz="2000" dirty="0" smtClean="0"/>
              <a:t>Россия начала </a:t>
            </a:r>
            <a:r>
              <a:rPr lang="en-US" sz="2000" dirty="0" smtClean="0"/>
              <a:t> XX</a:t>
            </a:r>
            <a:r>
              <a:rPr lang="ru-RU" sz="2000" dirty="0" smtClean="0"/>
              <a:t> века была страной, в которой сочетались черты высокоразвитого монополистического капитализма, раннего капитализма  в городе и деревне и докапиталистических, патриархальных отношений. Тугой клубок противоречий можно было или постепенно распутать (путь реформ), или  разрубить (путь революции).</a:t>
            </a:r>
          </a:p>
          <a:p>
            <a:endParaRPr lang="ru-RU" sz="2000" dirty="0" smtClean="0"/>
          </a:p>
          <a:p>
            <a:r>
              <a:rPr lang="ru-RU" sz="2000" b="1" dirty="0" smtClean="0">
                <a:solidFill>
                  <a:srgbClr val="7030A0"/>
                </a:solidFill>
              </a:rPr>
              <a:t>Как вы считаете, какой путь был более возможен в условиях Первой мировой войны?</a:t>
            </a:r>
          </a:p>
          <a:p>
            <a:endParaRPr lang="ru-RU" sz="2000" b="1" dirty="0" smtClean="0">
              <a:solidFill>
                <a:srgbClr val="7030A0"/>
              </a:solidFill>
            </a:endParaRPr>
          </a:p>
          <a:p>
            <a:r>
              <a:rPr lang="ru-RU" sz="2000" dirty="0" smtClean="0"/>
              <a:t>В 1917 году газета "" Новая жизнь писала: "… тот, кто не хочет радикальных реформ, тот получает революцию."</a:t>
            </a:r>
          </a:p>
          <a:p>
            <a:endParaRPr lang="ru-RU" sz="2000" dirty="0" smtClean="0"/>
          </a:p>
          <a:p>
            <a:r>
              <a:rPr lang="ru-RU" sz="2000" b="1" dirty="0" smtClean="0">
                <a:solidFill>
                  <a:srgbClr val="7030A0"/>
                </a:solidFill>
              </a:rPr>
              <a:t>Какие реформы, на ваш взгляд, могли бы предотвратить развитие революции?</a:t>
            </a:r>
          </a:p>
          <a:p>
            <a:r>
              <a:rPr lang="ru-RU" sz="2000" b="1" dirty="0" smtClean="0">
                <a:solidFill>
                  <a:srgbClr val="7030A0"/>
                </a:solidFill>
              </a:rPr>
              <a:t>Какое влияние оказала первая мировая война на политическую, экономическую, культурную жизнь России, психологию народа, который по словам русского философа С. Франка, "закалился в школе насилия, приобрёл веру в насилие …" </a:t>
            </a:r>
            <a:endParaRPr lang="ru-RU" sz="2000" b="1" dirty="0">
              <a:solidFill>
                <a:srgbClr val="7030A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500166" y="3143248"/>
            <a:ext cx="6715172" cy="830997"/>
          </a:xfrm>
          <a:prstGeom prst="rect">
            <a:avLst/>
          </a:prstGeom>
        </p:spPr>
        <p:txBody>
          <a:bodyPr wrap="square">
            <a:spAutoFit/>
          </a:bodyPr>
          <a:lstStyle/>
          <a:p>
            <a:pPr lvl="0"/>
            <a:r>
              <a:rPr lang="ru-RU" sz="2400" b="1" dirty="0" smtClean="0">
                <a:solidFill>
                  <a:srgbClr val="000099"/>
                </a:solidFill>
                <a:latin typeface="Bookman Old Style" pitchFamily="18" charset="0"/>
              </a:rPr>
              <a:t>Открыт путь для демократического развития страны</a:t>
            </a:r>
            <a:endParaRPr lang="ru-RU" sz="2400" b="1" dirty="0">
              <a:solidFill>
                <a:srgbClr val="000099"/>
              </a:solidFill>
              <a:latin typeface="Bookman Old Style" pitchFamily="18" charset="0"/>
            </a:endParaRPr>
          </a:p>
        </p:txBody>
      </p:sp>
      <p:sp>
        <p:nvSpPr>
          <p:cNvPr id="6" name="Прямоугольник 5"/>
          <p:cNvSpPr/>
          <p:nvPr/>
        </p:nvSpPr>
        <p:spPr>
          <a:xfrm>
            <a:off x="2214546" y="4714884"/>
            <a:ext cx="4808848" cy="461665"/>
          </a:xfrm>
          <a:prstGeom prst="rect">
            <a:avLst/>
          </a:prstGeom>
        </p:spPr>
        <p:txBody>
          <a:bodyPr wrap="square">
            <a:spAutoFit/>
          </a:bodyPr>
          <a:lstStyle/>
          <a:p>
            <a:pPr lvl="0"/>
            <a:r>
              <a:rPr lang="ru-RU" sz="2400" b="1" dirty="0" smtClean="0">
                <a:solidFill>
                  <a:srgbClr val="000099"/>
                </a:solidFill>
                <a:latin typeface="Bookman Old Style" pitchFamily="18" charset="0"/>
              </a:rPr>
              <a:t>Образование двоевластия</a:t>
            </a:r>
            <a:endParaRPr lang="ru-RU" sz="2400" b="1" dirty="0">
              <a:solidFill>
                <a:srgbClr val="000099"/>
              </a:solidFill>
              <a:latin typeface="Bookman Old Style" pitchFamily="18" charset="0"/>
            </a:endParaRPr>
          </a:p>
        </p:txBody>
      </p:sp>
      <p:sp>
        <p:nvSpPr>
          <p:cNvPr id="7" name="Прямоугольник 6"/>
          <p:cNvSpPr/>
          <p:nvPr/>
        </p:nvSpPr>
        <p:spPr>
          <a:xfrm>
            <a:off x="1000101" y="2143116"/>
            <a:ext cx="5106134" cy="461665"/>
          </a:xfrm>
          <a:prstGeom prst="rect">
            <a:avLst/>
          </a:prstGeom>
        </p:spPr>
        <p:txBody>
          <a:bodyPr wrap="square">
            <a:spAutoFit/>
          </a:bodyPr>
          <a:lstStyle/>
          <a:p>
            <a:pPr lvl="0"/>
            <a:r>
              <a:rPr lang="ru-RU" sz="2400" b="1" dirty="0" smtClean="0">
                <a:solidFill>
                  <a:srgbClr val="000099"/>
                </a:solidFill>
                <a:latin typeface="Bookman Old Style" pitchFamily="18" charset="0"/>
              </a:rPr>
              <a:t>Ликвидация монархии</a:t>
            </a:r>
            <a:endParaRPr lang="ru-RU" sz="2400" b="1" dirty="0">
              <a:solidFill>
                <a:srgbClr val="000099"/>
              </a:solidFill>
              <a:latin typeface="Bookman Old Style" pitchFamily="18" charset="0"/>
            </a:endParaRPr>
          </a:p>
        </p:txBody>
      </p:sp>
      <p:sp>
        <p:nvSpPr>
          <p:cNvPr id="8" name="Прямоугольник 7"/>
          <p:cNvSpPr/>
          <p:nvPr/>
        </p:nvSpPr>
        <p:spPr>
          <a:xfrm>
            <a:off x="1214414" y="285728"/>
            <a:ext cx="6572296" cy="523220"/>
          </a:xfrm>
          <a:prstGeom prst="rect">
            <a:avLst/>
          </a:prstGeom>
        </p:spPr>
        <p:txBody>
          <a:bodyPr wrap="square">
            <a:spAutoFit/>
          </a:bodyPr>
          <a:lstStyle/>
          <a:p>
            <a:pPr algn="ctr"/>
            <a:r>
              <a:rPr lang="ru-RU"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Bookman Old Style" pitchFamily="18" charset="0"/>
              </a:rPr>
              <a:t>Итоги революции</a:t>
            </a:r>
            <a:endParaRPr lang="ru-RU"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144463" y="500042"/>
            <a:ext cx="8713817" cy="5000660"/>
          </a:xfrm>
          <a:prstGeom prst="rect">
            <a:avLst/>
          </a:prstGeom>
          <a:noFill/>
          <a:ln w="9525">
            <a:noFill/>
            <a:miter lim="800000"/>
            <a:headEnd/>
            <a:tailEnd/>
          </a:ln>
          <a:effectLst/>
        </p:spPr>
      </p:pic>
      <p:sp>
        <p:nvSpPr>
          <p:cNvPr id="3" name="TextBox 2"/>
          <p:cNvSpPr txBox="1"/>
          <p:nvPr/>
        </p:nvSpPr>
        <p:spPr>
          <a:xfrm>
            <a:off x="928662" y="5715016"/>
            <a:ext cx="7000924" cy="369332"/>
          </a:xfrm>
          <a:prstGeom prst="rect">
            <a:avLst/>
          </a:prstGeom>
          <a:noFill/>
        </p:spPr>
        <p:txBody>
          <a:bodyPr wrap="square" rtlCol="0">
            <a:spAutoFit/>
          </a:bodyPr>
          <a:lstStyle/>
          <a:p>
            <a:pPr algn="ctr"/>
            <a:r>
              <a:rPr lang="ru-RU" b="1" dirty="0" smtClean="0">
                <a:solidFill>
                  <a:srgbClr val="7030A0"/>
                </a:solidFill>
              </a:rPr>
              <a:t>Петроград. Февраль 1917 года</a:t>
            </a:r>
            <a:endParaRPr lang="ru-RU" b="1" dirty="0">
              <a:solidFill>
                <a:srgbClr val="7030A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p:cTn id="7" dur="2000" fill="hold"/>
                                        <p:tgtEl>
                                          <p:spTgt spid="4098"/>
                                        </p:tgtEl>
                                        <p:attrNameLst>
                                          <p:attrName>ppt_x</p:attrName>
                                        </p:attrNameLst>
                                      </p:cBhvr>
                                      <p:tavLst>
                                        <p:tav tm="0">
                                          <p:val>
                                            <p:strVal val="#ppt_x-.2"/>
                                          </p:val>
                                        </p:tav>
                                        <p:tav tm="100000">
                                          <p:val>
                                            <p:strVal val="#ppt_x"/>
                                          </p:val>
                                        </p:tav>
                                      </p:tavLst>
                                    </p:anim>
                                    <p:anim calcmode="lin" valueType="num">
                                      <p:cBhvr>
                                        <p:cTn id="8" dur="2000" fill="hold"/>
                                        <p:tgtEl>
                                          <p:spTgt spid="4098"/>
                                        </p:tgtEl>
                                        <p:attrNameLst>
                                          <p:attrName>ppt_y</p:attrName>
                                        </p:attrNameLst>
                                      </p:cBhvr>
                                      <p:tavLst>
                                        <p:tav tm="0">
                                          <p:val>
                                            <p:strVal val="#ppt_y"/>
                                          </p:val>
                                        </p:tav>
                                        <p:tav tm="100000">
                                          <p:val>
                                            <p:strVal val="#ppt_y"/>
                                          </p:val>
                                        </p:tav>
                                      </p:tavLst>
                                    </p:anim>
                                    <p:animEffect transition="in" filter="wipe(right)" prLst="gradientSize: 0.1">
                                      <p:cBhvr>
                                        <p:cTn id="9" dur="2000"/>
                                        <p:tgtEl>
                                          <p:spTgt spid="4098"/>
                                        </p:tgtEl>
                                      </p:cBhvr>
                                    </p:animEffect>
                                  </p:childTnLst>
                                </p:cTn>
                              </p:par>
                            </p:childTnLst>
                          </p:cTn>
                        </p:par>
                      </p:childTnLst>
                    </p:cTn>
                  </p:par>
                  <p:par>
                    <p:cTn id="10" fill="hold">
                      <p:stCondLst>
                        <p:cond delay="indefinite"/>
                      </p:stCondLst>
                      <p:childTnLst>
                        <p:par>
                          <p:cTn id="11" fill="hold">
                            <p:stCondLst>
                              <p:cond delay="0"/>
                            </p:stCondLst>
                            <p:childTnLst>
                              <p:par>
                                <p:cTn id="12" presetID="18" presetClass="entr" presetSubtype="12"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strips(downLeft)">
                                      <p:cBhvr>
                                        <p:cTn id="14"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Саня\Мои документы\фото по февральской революции\3.jpg"/>
          <p:cNvPicPr>
            <a:picLocks noChangeAspect="1" noChangeArrowheads="1"/>
          </p:cNvPicPr>
          <p:nvPr/>
        </p:nvPicPr>
        <p:blipFill>
          <a:blip r:embed="rId2"/>
          <a:srcRect/>
          <a:stretch>
            <a:fillRect/>
          </a:stretch>
        </p:blipFill>
        <p:spPr bwMode="auto">
          <a:xfrm>
            <a:off x="1500166" y="374650"/>
            <a:ext cx="6143668" cy="61087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144463" y="144462"/>
            <a:ext cx="2925762" cy="3998917"/>
          </a:xfrm>
          <a:prstGeom prst="rect">
            <a:avLst/>
          </a:prstGeom>
          <a:noFill/>
          <a:ln w="9525">
            <a:noFill/>
            <a:miter lim="800000"/>
            <a:headEnd/>
            <a:tailEnd/>
          </a:ln>
          <a:effectLst/>
        </p:spPr>
      </p:pic>
      <p:pic>
        <p:nvPicPr>
          <p:cNvPr id="1026" name="Picture 2"/>
          <p:cNvPicPr>
            <a:picLocks noChangeAspect="1" noChangeArrowheads="1"/>
          </p:cNvPicPr>
          <p:nvPr/>
        </p:nvPicPr>
        <p:blipFill>
          <a:blip r:embed="rId3"/>
          <a:srcRect/>
          <a:stretch>
            <a:fillRect/>
          </a:stretch>
        </p:blipFill>
        <p:spPr bwMode="auto">
          <a:xfrm>
            <a:off x="3500430" y="144463"/>
            <a:ext cx="5143536" cy="3998917"/>
          </a:xfrm>
          <a:prstGeom prst="rect">
            <a:avLst/>
          </a:prstGeom>
          <a:noFill/>
          <a:ln w="9525">
            <a:noFill/>
            <a:miter lim="800000"/>
            <a:headEnd/>
            <a:tailEnd/>
          </a:ln>
          <a:effectLst/>
        </p:spPr>
      </p:pic>
      <p:sp>
        <p:nvSpPr>
          <p:cNvPr id="4" name="TextBox 3"/>
          <p:cNvSpPr txBox="1"/>
          <p:nvPr/>
        </p:nvSpPr>
        <p:spPr>
          <a:xfrm>
            <a:off x="3643306" y="4500570"/>
            <a:ext cx="4857784" cy="646331"/>
          </a:xfrm>
          <a:prstGeom prst="rect">
            <a:avLst/>
          </a:prstGeom>
          <a:noFill/>
        </p:spPr>
        <p:txBody>
          <a:bodyPr wrap="square" rtlCol="0">
            <a:spAutoFit/>
          </a:bodyPr>
          <a:lstStyle/>
          <a:p>
            <a:pPr algn="ctr"/>
            <a:r>
              <a:rPr lang="ru-RU" dirty="0" smtClean="0"/>
              <a:t>Солдатская демонстрация в Петрограде февраль 1917 года</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4282" y="357166"/>
            <a:ext cx="8572560" cy="5262979"/>
          </a:xfrm>
          <a:prstGeom prst="rect">
            <a:avLst/>
          </a:prstGeom>
          <a:noFill/>
        </p:spPr>
        <p:txBody>
          <a:bodyPr wrap="square" rtlCol="0">
            <a:spAutoFit/>
          </a:bodyPr>
          <a:lstStyle/>
          <a:p>
            <a:pPr algn="ctr"/>
            <a:r>
              <a:rPr lang="ru-RU" sz="1600" b="1" dirty="0" smtClean="0">
                <a:solidFill>
                  <a:srgbClr val="C00000"/>
                </a:solidFill>
              </a:rPr>
              <a:t>Сделайте выводы относительно предпосылок и динамики происходивших событий.</a:t>
            </a:r>
          </a:p>
          <a:p>
            <a:pPr algn="ctr"/>
            <a:endParaRPr lang="ru-RU" sz="1600" b="1" dirty="0" smtClean="0">
              <a:solidFill>
                <a:srgbClr val="C00000"/>
              </a:solidFill>
            </a:endParaRPr>
          </a:p>
          <a:p>
            <a:pPr algn="ctr"/>
            <a:r>
              <a:rPr lang="ru-RU" sz="1600" b="1" dirty="0" smtClean="0">
                <a:solidFill>
                  <a:srgbClr val="002060"/>
                </a:solidFill>
              </a:rPr>
              <a:t>Из послания императрицы Александры Фёдоровны Николаю</a:t>
            </a:r>
            <a:r>
              <a:rPr lang="en-US" sz="1600" b="1" dirty="0" smtClean="0">
                <a:solidFill>
                  <a:srgbClr val="002060"/>
                </a:solidFill>
              </a:rPr>
              <a:t> II</a:t>
            </a:r>
            <a:r>
              <a:rPr lang="ru-RU" sz="1600" b="1" dirty="0" smtClean="0">
                <a:solidFill>
                  <a:srgbClr val="002060"/>
                </a:solidFill>
              </a:rPr>
              <a:t> (25 февраля): </a:t>
            </a:r>
          </a:p>
          <a:p>
            <a:pPr algn="ctr"/>
            <a:r>
              <a:rPr lang="ru-RU" sz="1600" b="1" i="1" dirty="0" smtClean="0"/>
              <a:t>"Это - хулиганское движение, мальчишки и девчонки бегают и кричат, что у них нет хлеба, просто для того, чтобы создать возбуждение, - и рабочие, которые мешают другим работать. Если бы погода была очень холодная, они все, вероятно, сидели бы по домам"</a:t>
            </a:r>
          </a:p>
          <a:p>
            <a:pPr algn="ctr"/>
            <a:endParaRPr lang="ru-RU" sz="1600" b="1" i="1" dirty="0" smtClean="0"/>
          </a:p>
          <a:p>
            <a:pPr algn="ctr"/>
            <a:r>
              <a:rPr lang="ru-RU" sz="1600" b="1" dirty="0" smtClean="0">
                <a:solidFill>
                  <a:srgbClr val="002060"/>
                </a:solidFill>
              </a:rPr>
              <a:t>Из телеграммы министра внутренних дел </a:t>
            </a:r>
            <a:r>
              <a:rPr lang="ru-RU" sz="1600" b="1" dirty="0" err="1" smtClean="0">
                <a:solidFill>
                  <a:srgbClr val="002060"/>
                </a:solidFill>
              </a:rPr>
              <a:t>Протопопова</a:t>
            </a:r>
            <a:r>
              <a:rPr lang="ru-RU" sz="1600" b="1" dirty="0" smtClean="0">
                <a:solidFill>
                  <a:srgbClr val="002060"/>
                </a:solidFill>
              </a:rPr>
              <a:t>:</a:t>
            </a:r>
          </a:p>
          <a:p>
            <a:pPr algn="ctr"/>
            <a:r>
              <a:rPr lang="ru-RU" sz="1600" b="1" dirty="0" smtClean="0">
                <a:solidFill>
                  <a:srgbClr val="002060"/>
                </a:solidFill>
              </a:rPr>
              <a:t> </a:t>
            </a:r>
            <a:r>
              <a:rPr lang="ru-RU" sz="1600" b="1" i="1" dirty="0" smtClean="0"/>
              <a:t>"Движение носит неорганизованный характер, стихийный характер, наряду с эксцессами противоправительственного свойства буйствующие местами приветствуют войска. Прекращению дальнейших беспорядков принимаются энергичные меры военным начальством. В Москве спокойно."</a:t>
            </a:r>
          </a:p>
          <a:p>
            <a:pPr algn="ctr"/>
            <a:endParaRPr lang="ru-RU" sz="1600" b="1" i="1" dirty="0" smtClean="0"/>
          </a:p>
          <a:p>
            <a:pPr algn="ctr"/>
            <a:r>
              <a:rPr lang="ru-RU" sz="1600" b="1" dirty="0" smtClean="0">
                <a:solidFill>
                  <a:srgbClr val="002060"/>
                </a:solidFill>
              </a:rPr>
              <a:t>Из телеграммы председателя </a:t>
            </a:r>
            <a:r>
              <a:rPr lang="en-US" sz="1600" b="1" dirty="0" smtClean="0">
                <a:solidFill>
                  <a:srgbClr val="002060"/>
                </a:solidFill>
              </a:rPr>
              <a:t> IV</a:t>
            </a:r>
            <a:r>
              <a:rPr lang="ru-RU" sz="1600" b="1" dirty="0" smtClean="0">
                <a:solidFill>
                  <a:srgbClr val="002060"/>
                </a:solidFill>
              </a:rPr>
              <a:t> Государственной думы Родзянко (от 26 февраля): </a:t>
            </a:r>
          </a:p>
          <a:p>
            <a:pPr algn="ctr"/>
            <a:r>
              <a:rPr lang="ru-RU" sz="1600" b="1" i="1" dirty="0" smtClean="0"/>
              <a:t>"Положение серьёзное. В столице - анархия. Правительство парализовано. Транспорт продовольствия и топлива пришёл в полное расстройство. На улицах происходит беспорядочная стрельба. Части войск стреляют друг в друга. Необходимо поручить лицу, пользующемуся доверием страны, составить новое правительство. Медлить нельзя. Всякое промедление смерти подобно. Молю Бога, чтобы в этот час ответственность не пала на венценосца"</a:t>
            </a:r>
            <a:endParaRPr lang="ru-RU" sz="1600" b="1" i="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2594"/>
          </a:xfrm>
        </p:spPr>
        <p:txBody>
          <a:bodyPr>
            <a:normAutofit/>
          </a:bodyPr>
          <a:lstStyle/>
          <a:p>
            <a:pPr algn="l"/>
            <a:r>
              <a:rPr lang="ru-RU" sz="3200" dirty="0" smtClean="0"/>
              <a:t>        </a:t>
            </a:r>
            <a:r>
              <a:rPr lang="ru-RU" sz="3200" dirty="0" smtClean="0">
                <a:solidFill>
                  <a:srgbClr val="FF33CC"/>
                </a:solidFill>
              </a:rPr>
              <a:t>Причины февральской революции</a:t>
            </a:r>
            <a:endParaRPr lang="ru-RU" sz="3200" dirty="0">
              <a:solidFill>
                <a:srgbClr val="FF33CC"/>
              </a:solidFill>
            </a:endParaRPr>
          </a:p>
        </p:txBody>
      </p:sp>
      <p:graphicFrame>
        <p:nvGraphicFramePr>
          <p:cNvPr id="5" name="Содержимое 4"/>
          <p:cNvGraphicFramePr>
            <a:graphicFrameLocks noGrp="1"/>
          </p:cNvGraphicFramePr>
          <p:nvPr>
            <p:ph idx="1"/>
          </p:nvPr>
        </p:nvGraphicFramePr>
        <p:xfrm>
          <a:off x="142845" y="857232"/>
          <a:ext cx="8858310" cy="5594010"/>
        </p:xfrm>
        <a:graphic>
          <a:graphicData uri="http://schemas.openxmlformats.org/drawingml/2006/table">
            <a:tbl>
              <a:tblPr firstRow="1" bandRow="1">
                <a:tableStyleId>{21E4AEA4-8DFA-4A89-87EB-49C32662AFE0}</a:tableStyleId>
              </a:tblPr>
              <a:tblGrid>
                <a:gridCol w="2952770"/>
                <a:gridCol w="2952770"/>
                <a:gridCol w="2952770"/>
              </a:tblGrid>
              <a:tr h="500066">
                <a:tc>
                  <a:txBody>
                    <a:bodyPr/>
                    <a:lstStyle/>
                    <a:p>
                      <a:r>
                        <a:rPr lang="ru-RU" dirty="0" smtClean="0"/>
                        <a:t>         Экономические</a:t>
                      </a:r>
                      <a:endParaRPr lang="ru-RU" dirty="0"/>
                    </a:p>
                  </a:txBody>
                  <a:tcPr/>
                </a:tc>
                <a:tc>
                  <a:txBody>
                    <a:bodyPr/>
                    <a:lstStyle/>
                    <a:p>
                      <a:r>
                        <a:rPr lang="ru-RU" dirty="0" smtClean="0"/>
                        <a:t>           социальные</a:t>
                      </a:r>
                      <a:endParaRPr lang="ru-RU" dirty="0"/>
                    </a:p>
                  </a:txBody>
                  <a:tcPr/>
                </a:tc>
                <a:tc>
                  <a:txBody>
                    <a:bodyPr/>
                    <a:lstStyle/>
                    <a:p>
                      <a:r>
                        <a:rPr lang="ru-RU" dirty="0" smtClean="0"/>
                        <a:t>         политические</a:t>
                      </a:r>
                      <a:endParaRPr lang="ru-RU" dirty="0"/>
                    </a:p>
                  </a:txBody>
                  <a:tcPr/>
                </a:tc>
              </a:tr>
              <a:tr h="1233453">
                <a:tc>
                  <a:txBody>
                    <a:bodyPr/>
                    <a:lstStyle/>
                    <a:p>
                      <a:r>
                        <a:rPr lang="ru-RU" dirty="0" smtClean="0"/>
                        <a:t>Аграрный вопрос не был решён. Крестьяне страдали от нищеты и малоземелья</a:t>
                      </a:r>
                      <a:endParaRPr lang="ru-RU" dirty="0"/>
                    </a:p>
                  </a:txBody>
                  <a:tcPr/>
                </a:tc>
                <a:tc>
                  <a:txBody>
                    <a:bodyPr/>
                    <a:lstStyle/>
                    <a:p>
                      <a:r>
                        <a:rPr lang="ru-RU" dirty="0" smtClean="0"/>
                        <a:t>Голод, разруха, очереди,</a:t>
                      </a:r>
                      <a:r>
                        <a:rPr lang="ru-RU" baseline="0" dirty="0" smtClean="0"/>
                        <a:t> поражения на фронтах, гибель миллионов на полях сражений </a:t>
                      </a:r>
                      <a:endParaRPr lang="ru-RU" dirty="0"/>
                    </a:p>
                  </a:txBody>
                  <a:tcPr/>
                </a:tc>
                <a:tc>
                  <a:txBody>
                    <a:bodyPr/>
                    <a:lstStyle/>
                    <a:p>
                      <a:r>
                        <a:rPr lang="ru-RU" dirty="0" smtClean="0"/>
                        <a:t>Падение авторитета   царской власти</a:t>
                      </a:r>
                      <a:endParaRPr lang="ru-RU" dirty="0"/>
                    </a:p>
                  </a:txBody>
                  <a:tcPr/>
                </a:tc>
              </a:tr>
              <a:tr h="1518097">
                <a:tc>
                  <a:txBody>
                    <a:bodyPr/>
                    <a:lstStyle/>
                    <a:p>
                      <a:r>
                        <a:rPr lang="ru-RU" dirty="0" smtClean="0"/>
                        <a:t>Отсутствие рабочего законодательства обострило отношения между рабочими и предпринимателями</a:t>
                      </a:r>
                      <a:endParaRPr lang="ru-RU" dirty="0"/>
                    </a:p>
                  </a:txBody>
                  <a:tcPr/>
                </a:tc>
                <a:tc>
                  <a:txBody>
                    <a:bodyPr/>
                    <a:lstStyle/>
                    <a:p>
                      <a:r>
                        <a:rPr lang="ru-RU" baseline="0" dirty="0" smtClean="0"/>
                        <a:t>отсутствие мер по социальной защите населения</a:t>
                      </a:r>
                      <a:endParaRPr lang="ru-RU" dirty="0"/>
                    </a:p>
                  </a:txBody>
                  <a:tcPr/>
                </a:tc>
                <a:tc>
                  <a:txBody>
                    <a:bodyPr/>
                    <a:lstStyle/>
                    <a:p>
                      <a:r>
                        <a:rPr lang="ru-RU" dirty="0" smtClean="0"/>
                        <a:t>Усиление недовольства правительством</a:t>
                      </a:r>
                      <a:endParaRPr lang="ru-RU" dirty="0"/>
                    </a:p>
                  </a:txBody>
                  <a:tcPr/>
                </a:tc>
              </a:tr>
              <a:tr h="1171197">
                <a:tc>
                  <a:txBody>
                    <a:bodyPr/>
                    <a:lstStyle/>
                    <a:p>
                      <a:r>
                        <a:rPr lang="ru-RU" dirty="0" smtClean="0"/>
                        <a:t>Диспропорция в развитии экономики</a:t>
                      </a:r>
                      <a:endParaRPr lang="ru-RU" dirty="0"/>
                    </a:p>
                  </a:txBody>
                  <a:tcPr/>
                </a:tc>
                <a:tc>
                  <a:txBody>
                    <a:bodyPr/>
                    <a:lstStyle/>
                    <a:p>
                      <a:endParaRPr lang="ru-RU" dirty="0"/>
                    </a:p>
                  </a:txBody>
                  <a:tcPr/>
                </a:tc>
                <a:tc>
                  <a:txBody>
                    <a:bodyPr/>
                    <a:lstStyle/>
                    <a:p>
                      <a:r>
                        <a:rPr lang="ru-RU" dirty="0" smtClean="0"/>
                        <a:t>Отсутствие у власти буржуазии</a:t>
                      </a:r>
                      <a:endParaRPr lang="ru-RU" dirty="0"/>
                    </a:p>
                  </a:txBody>
                  <a:tcPr/>
                </a:tc>
              </a:tr>
              <a:tr h="1171197">
                <a:tc>
                  <a:txBody>
                    <a:bodyPr/>
                    <a:lstStyle/>
                    <a:p>
                      <a:r>
                        <a:rPr lang="ru-RU" dirty="0" smtClean="0"/>
                        <a:t>Рост цен, инфляция, экономическая разруха, вызванная войной</a:t>
                      </a:r>
                      <a:endParaRPr lang="ru-RU" dirty="0"/>
                    </a:p>
                  </a:txBody>
                  <a:tcPr/>
                </a:tc>
                <a:tc>
                  <a:txBody>
                    <a:bodyPr/>
                    <a:lstStyle/>
                    <a:p>
                      <a:endParaRPr lang="ru-RU"/>
                    </a:p>
                  </a:txBody>
                  <a:tcPr/>
                </a:tc>
                <a:tc>
                  <a:txBody>
                    <a:bodyPr/>
                    <a:lstStyle/>
                    <a:p>
                      <a:endParaRPr lang="ru-RU"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57224" y="214290"/>
            <a:ext cx="7429552" cy="523220"/>
          </a:xfrm>
          <a:prstGeom prst="rect">
            <a:avLst/>
          </a:prstGeom>
          <a:noFill/>
        </p:spPr>
        <p:txBody>
          <a:bodyPr wrap="square" rtlCol="0">
            <a:spAutoFit/>
          </a:bodyPr>
          <a:lstStyle/>
          <a:p>
            <a:pPr algn="ctr"/>
            <a:r>
              <a:rPr lang="ru-RU" sz="2800" b="1" dirty="0" smtClean="0">
                <a:solidFill>
                  <a:srgbClr val="7030A0"/>
                </a:solidFill>
              </a:rPr>
              <a:t>Основные события</a:t>
            </a:r>
            <a:endParaRPr lang="ru-RU" sz="2800" b="1" dirty="0">
              <a:solidFill>
                <a:srgbClr val="7030A0"/>
              </a:solidFill>
            </a:endParaRPr>
          </a:p>
        </p:txBody>
      </p:sp>
      <p:graphicFrame>
        <p:nvGraphicFramePr>
          <p:cNvPr id="5" name="Схема 4"/>
          <p:cNvGraphicFramePr/>
          <p:nvPr/>
        </p:nvGraphicFramePr>
        <p:xfrm>
          <a:off x="285720" y="857232"/>
          <a:ext cx="8572560" cy="5715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2000" fill="hold"/>
                                        <p:tgtEl>
                                          <p:spTgt spid="5"/>
                                        </p:tgtEl>
                                        <p:attrNameLst>
                                          <p:attrName>ppt_w</p:attrName>
                                        </p:attrNameLst>
                                      </p:cBhvr>
                                      <p:tavLst>
                                        <p:tav tm="0">
                                          <p:val>
                                            <p:fltVal val="0"/>
                                          </p:val>
                                        </p:tav>
                                        <p:tav tm="100000">
                                          <p:val>
                                            <p:strVal val="#ppt_w"/>
                                          </p:val>
                                        </p:tav>
                                      </p:tavLst>
                                    </p:anim>
                                    <p:anim calcmode="lin" valueType="num">
                                      <p:cBhvr>
                                        <p:cTn id="13" dur="2000" fill="hold"/>
                                        <p:tgtEl>
                                          <p:spTgt spid="5"/>
                                        </p:tgtEl>
                                        <p:attrNameLst>
                                          <p:attrName>ppt_h</p:attrName>
                                        </p:attrNameLst>
                                      </p:cBhvr>
                                      <p:tavLst>
                                        <p:tav tm="0">
                                          <p:val>
                                            <p:fltVal val="0"/>
                                          </p:val>
                                        </p:tav>
                                        <p:tav tm="100000">
                                          <p:val>
                                            <p:strVal val="#ppt_h"/>
                                          </p:val>
                                        </p:tav>
                                      </p:tavLst>
                                    </p:anim>
                                    <p:animEffect transition="in" filter="fade">
                                      <p:cBhvr>
                                        <p:cTn id="14"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5"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8258204" cy="642942"/>
          </a:xfrm>
        </p:spPr>
        <p:style>
          <a:lnRef idx="1">
            <a:schemeClr val="accent3"/>
          </a:lnRef>
          <a:fillRef idx="2">
            <a:schemeClr val="accent3"/>
          </a:fillRef>
          <a:effectRef idx="1">
            <a:schemeClr val="accent3"/>
          </a:effectRef>
          <a:fontRef idx="minor">
            <a:schemeClr val="dk1"/>
          </a:fontRef>
        </p:style>
        <p:txBody>
          <a:bodyPr>
            <a:noAutofit/>
          </a:bodyPr>
          <a:lstStyle/>
          <a:p>
            <a:pPr algn="l"/>
            <a:r>
              <a:rPr lang="ru-RU" sz="3200" dirty="0" smtClean="0">
                <a:solidFill>
                  <a:srgbClr val="00B0F0"/>
                </a:solidFill>
              </a:rPr>
              <a:t>         Из дневника императора Николая</a:t>
            </a:r>
            <a:r>
              <a:rPr lang="en-US" sz="3200" dirty="0" smtClean="0">
                <a:solidFill>
                  <a:srgbClr val="00B0F0"/>
                </a:solidFill>
              </a:rPr>
              <a:t> II</a:t>
            </a:r>
            <a:r>
              <a:rPr lang="ru-RU" sz="3200" dirty="0" smtClean="0">
                <a:solidFill>
                  <a:srgbClr val="00B0F0"/>
                </a:solidFill>
              </a:rPr>
              <a:t>            </a:t>
            </a:r>
            <a:endParaRPr lang="ru-RU" sz="3200" dirty="0">
              <a:solidFill>
                <a:srgbClr val="00B0F0"/>
              </a:solidFill>
            </a:endParaRPr>
          </a:p>
        </p:txBody>
      </p:sp>
      <p:sp>
        <p:nvSpPr>
          <p:cNvPr id="3" name="Содержимое 2"/>
          <p:cNvSpPr>
            <a:spLocks noGrp="1"/>
          </p:cNvSpPr>
          <p:nvPr>
            <p:ph idx="1"/>
          </p:nvPr>
        </p:nvSpPr>
        <p:spPr>
          <a:xfrm>
            <a:off x="214282" y="1142984"/>
            <a:ext cx="8715436" cy="5500726"/>
          </a:xfrm>
        </p:spPr>
        <p:style>
          <a:lnRef idx="1">
            <a:schemeClr val="accent5"/>
          </a:lnRef>
          <a:fillRef idx="2">
            <a:schemeClr val="accent5"/>
          </a:fillRef>
          <a:effectRef idx="1">
            <a:schemeClr val="accent5"/>
          </a:effectRef>
          <a:fontRef idx="minor">
            <a:schemeClr val="dk1"/>
          </a:fontRef>
        </p:style>
        <p:txBody>
          <a:bodyPr>
            <a:normAutofit/>
          </a:bodyPr>
          <a:lstStyle/>
          <a:p>
            <a:endParaRPr lang="ru-RU" sz="2000" dirty="0" smtClean="0">
              <a:solidFill>
                <a:schemeClr val="accent6">
                  <a:lumMod val="50000"/>
                </a:schemeClr>
              </a:solidFill>
            </a:endParaRPr>
          </a:p>
          <a:p>
            <a:endParaRPr lang="ru-RU" sz="2000" dirty="0">
              <a:solidFill>
                <a:schemeClr val="accent6">
                  <a:lumMod val="50000"/>
                </a:schemeClr>
              </a:solidFill>
            </a:endParaRPr>
          </a:p>
          <a:p>
            <a:r>
              <a:rPr lang="ru-RU" sz="2000" dirty="0" smtClean="0">
                <a:solidFill>
                  <a:schemeClr val="accent6">
                    <a:lumMod val="50000"/>
                  </a:schemeClr>
                </a:solidFill>
              </a:rPr>
              <a:t>2-го марта. Четверг. Утром пришёл Рузский и прочёл свой длиннейший разговор по аппарату с Родзянко. По его словам, положение в Петрограде таково, что теперь министерство из Думы будто бессильно что- либо сделать, так как с ним борется социал-демократия. Партия в лице рабочего комитета. Нужно моё отречение. Рузский передал этот разговор в Ставку, а Алексеев всем главнокомандующим. </a:t>
            </a:r>
          </a:p>
          <a:p>
            <a:r>
              <a:rPr lang="ru-RU" sz="2000" dirty="0" smtClean="0">
                <a:solidFill>
                  <a:schemeClr val="accent6">
                    <a:lumMod val="50000"/>
                  </a:schemeClr>
                </a:solidFill>
              </a:rPr>
              <a:t>К 2 часам пришли ответы от всех. Суть та, что во имя спасения России  и удержания армии на фронте в спокойствии нужно решиться на этот шаг. Я согласился. Из Ставки прислали проект Манифеста. Вечером из Петрограда прибыли </a:t>
            </a:r>
            <a:r>
              <a:rPr lang="ru-RU" sz="2000" dirty="0" err="1" smtClean="0">
                <a:solidFill>
                  <a:schemeClr val="accent6">
                    <a:lumMod val="50000"/>
                  </a:schemeClr>
                </a:solidFill>
              </a:rPr>
              <a:t>Гучков</a:t>
            </a:r>
            <a:r>
              <a:rPr lang="ru-RU" sz="2000" dirty="0" smtClean="0">
                <a:solidFill>
                  <a:schemeClr val="accent6">
                    <a:lumMod val="50000"/>
                  </a:schemeClr>
                </a:solidFill>
              </a:rPr>
              <a:t> и Шульгин, с которыми я переговорил и передал им подписанный и переделанный манифест. В час ночи уехал из Пскова  с тяжёлым чувством пережитого. </a:t>
            </a:r>
          </a:p>
          <a:p>
            <a:r>
              <a:rPr lang="ru-RU" sz="2000" dirty="0" smtClean="0">
                <a:solidFill>
                  <a:srgbClr val="FF0000"/>
                </a:solidFill>
              </a:rPr>
              <a:t>Кругом измена, и трусость , и обман.</a:t>
            </a:r>
            <a:endParaRPr lang="ru-RU" sz="20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blinds(horizontal)">
                                      <p:cBhvr>
                                        <p:cTn id="12" dur="20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359</TotalTime>
  <Words>1543</Words>
  <Application>Microsoft Office PowerPoint</Application>
  <PresentationFormat>Экран (4:3)</PresentationFormat>
  <Paragraphs>145</Paragraphs>
  <Slides>20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Февральская революция  в России 1917 год</vt:lpstr>
      <vt:lpstr>Слайд 2</vt:lpstr>
      <vt:lpstr>Слайд 3</vt:lpstr>
      <vt:lpstr>Слайд 4</vt:lpstr>
      <vt:lpstr>Слайд 5</vt:lpstr>
      <vt:lpstr>Слайд 6</vt:lpstr>
      <vt:lpstr>        Причины февральской революции</vt:lpstr>
      <vt:lpstr>Слайд 8</vt:lpstr>
      <vt:lpstr>         Из дневника императора Николая II            </vt:lpstr>
      <vt:lpstr>       Из Манифеста  об отречении от престола Николая II</vt:lpstr>
      <vt:lpstr>Слайд 11</vt:lpstr>
      <vt:lpstr>Слайд 12</vt:lpstr>
      <vt:lpstr>Приказ № 1 Петроградского Совета рабочих и солдатских депутатов по гарнизону Петроградского военного округа                   1 марта 1917 года</vt:lpstr>
      <vt:lpstr>Слайд 14</vt:lpstr>
      <vt:lpstr>        Первый состав Временного правительства</vt:lpstr>
      <vt:lpstr>Слайд 16</vt:lpstr>
      <vt:lpstr>Слайд 17</vt:lpstr>
      <vt:lpstr>Слайд 18</vt:lpstr>
      <vt:lpstr>Слайд 19</vt:lpstr>
      <vt:lpstr>Слайд 20</vt:lpstr>
    </vt:vector>
  </TitlesOfParts>
  <Company>Дом</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Причины февральской революции</dc:title>
  <dc:creator>Роман</dc:creator>
  <cp:lastModifiedBy>Роман</cp:lastModifiedBy>
  <cp:revision>43</cp:revision>
  <dcterms:created xsi:type="dcterms:W3CDTF">2009-10-19T19:47:18Z</dcterms:created>
  <dcterms:modified xsi:type="dcterms:W3CDTF">2011-01-06T20:48:35Z</dcterms:modified>
</cp:coreProperties>
</file>