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5" r:id="rId10"/>
    <p:sldId id="266" r:id="rId11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65" d="100"/>
          <a:sy n="65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E6EB7-4D45-4A5B-83E2-BECDB897579D}" type="datetime1">
              <a:rPr lang="ru-RU" smtClean="0"/>
              <a:t>18.02.2016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4C30A-48EC-48E3-933E-3A84FF9DA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1282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863BE-0E3E-4DDB-8FB4-330F7FE31A50}" type="datetime1">
              <a:rPr lang="ru-RU" smtClean="0"/>
              <a:t>18.02.2016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FB2BA-CBD8-4719-A050-F523D9C6C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6004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971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B71C-0FE9-4E79-8B5E-96F7E50615DA}" type="datetime1">
              <a:rPr lang="ru-RU" smtClean="0"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AA39-8928-4CC5-BF18-9C9391F778BE}" type="datetime1">
              <a:rPr lang="ru-RU" smtClean="0"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4E22-C9B4-4E4E-8AD1-98B5E7D1ACF7}" type="datetime1">
              <a:rPr lang="ru-RU" smtClean="0"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1F5F-EC9B-435D-B9A6-5F44D1C71E0B}" type="datetime1">
              <a:rPr lang="ru-RU" smtClean="0"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18BD-8B3E-45CC-BDAD-9503B6E04BC9}" type="datetime1">
              <a:rPr lang="ru-RU" smtClean="0"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AB46-AA4E-46A3-A440-0C93F83574AC}" type="datetime1">
              <a:rPr lang="ru-RU" smtClean="0"/>
              <a:t>18.02.2016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F1C1-A1FE-4210-8F7E-F385E7EF6DC9}" type="datetime1">
              <a:rPr lang="ru-RU" smtClean="0"/>
              <a:t>18.02.2016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E706-ED43-45A4-8147-3A79FAECAD7C}" type="datetime1">
              <a:rPr lang="ru-RU" smtClean="0"/>
              <a:t>18.02.2016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C1697-0CA2-42D3-9D89-990C7EF003A2}" type="datetime1">
              <a:rPr lang="ru-RU" smtClean="0"/>
              <a:t>18.02.2016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1ADC-2DD5-43D1-A398-37C487E1E991}" type="datetime1">
              <a:rPr lang="ru-RU" smtClean="0"/>
              <a:t>18.02.2016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491B6-844E-46A1-B52E-9E2353DD9CB9}" type="datetime1">
              <a:rPr lang="ru-RU" smtClean="0"/>
              <a:t>18.02.2016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C357E2-E109-4D2F-ADCF-61957ED18BD3}" type="datetime1">
              <a:rPr lang="ru-RU" smtClean="0"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9100" y="4941168"/>
            <a:ext cx="8305800" cy="1368152"/>
          </a:xfrm>
        </p:spPr>
        <p:txBody>
          <a:bodyPr/>
          <a:lstStyle/>
          <a:p>
            <a:pPr algn="r"/>
            <a:r>
              <a:rPr lang="ru-RU" dirty="0" smtClean="0"/>
              <a:t>Выполнила </a:t>
            </a:r>
          </a:p>
          <a:p>
            <a:pPr algn="r"/>
            <a:r>
              <a:rPr lang="ru-RU" dirty="0" smtClean="0"/>
              <a:t>Воспитатель ГБДОУ детский сад № 77</a:t>
            </a:r>
          </a:p>
          <a:p>
            <a:pPr algn="r"/>
            <a:r>
              <a:rPr lang="ru-RU" dirty="0" err="1" smtClean="0"/>
              <a:t>Лапушкина</a:t>
            </a:r>
            <a:r>
              <a:rPr lang="ru-RU" dirty="0" smtClean="0"/>
              <a:t> Ольга Алексеевна.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32656"/>
            <a:ext cx="8305800" cy="936104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ДИКИЕ  ЖИВОТНЫЕ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411461"/>
            <a:ext cx="8244408" cy="3456384"/>
          </a:xfrm>
          <a:prstGeom prst="rect">
            <a:avLst/>
          </a:prstGeo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A1CB-5457-49B5-B132-D998705DABBD}" type="datetime1">
              <a:rPr lang="ru-RU" smtClean="0"/>
              <a:t>18.02.2016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55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512511" cy="1656184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 smtClean="0"/>
              <a:t>День за днем, за годом год</a:t>
            </a:r>
            <a:br>
              <a:rPr lang="ru-RU" sz="2800" dirty="0" smtClean="0"/>
            </a:br>
            <a:r>
              <a:rPr lang="ru-RU" sz="2800" dirty="0" smtClean="0"/>
              <a:t>Роет крот подземный ход.</a:t>
            </a:r>
            <a:br>
              <a:rPr lang="ru-RU" sz="2800" dirty="0" smtClean="0"/>
            </a:br>
            <a:r>
              <a:rPr lang="ru-RU" sz="2800" dirty="0" smtClean="0"/>
              <a:t>Две передних быстрых лапки</a:t>
            </a:r>
            <a:br>
              <a:rPr lang="ru-RU" sz="2800" dirty="0" smtClean="0"/>
            </a:br>
            <a:r>
              <a:rPr lang="ru-RU" sz="2800" dirty="0" smtClean="0"/>
              <a:t>У крота, как две лопатки.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4" y="2060848"/>
            <a:ext cx="7439057" cy="4644000"/>
          </a:xfr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6426-4092-477C-B983-0CE7FC164481}" type="datetime1">
              <a:rPr lang="ru-RU" smtClean="0"/>
              <a:t>18.02.2016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24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6512511" cy="2304256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 smtClean="0"/>
              <a:t>По завалам, по оврагам</a:t>
            </a:r>
            <a:br>
              <a:rPr lang="ru-RU" sz="3200" dirty="0" smtClean="0"/>
            </a:br>
            <a:r>
              <a:rPr lang="ru-RU" sz="3200" dirty="0"/>
              <a:t>Х</a:t>
            </a:r>
            <a:r>
              <a:rPr lang="ru-RU" sz="3200" dirty="0" smtClean="0"/>
              <a:t>одит он хозяйским шагом.</a:t>
            </a:r>
            <a:br>
              <a:rPr lang="ru-RU" sz="3200" dirty="0" smtClean="0"/>
            </a:br>
            <a:r>
              <a:rPr lang="ru-RU" sz="3200" dirty="0" smtClean="0"/>
              <a:t>Любит мишка сладкий мед</a:t>
            </a:r>
            <a:br>
              <a:rPr lang="ru-RU" sz="3200" dirty="0" smtClean="0"/>
            </a:br>
            <a:r>
              <a:rPr lang="ru-RU" sz="3200" dirty="0" smtClean="0"/>
              <a:t>Да малину с веток рвет.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2132856"/>
            <a:ext cx="8064000" cy="4536000"/>
          </a:xfr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9C173-E502-41D7-AB85-6508856AFCD9}" type="datetime1">
              <a:rPr lang="ru-RU" smtClean="0"/>
              <a:t>18.02.2016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51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60648"/>
            <a:ext cx="6512511" cy="1728192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 smtClean="0"/>
              <a:t>День  ночь по лесу рыщет,</a:t>
            </a:r>
            <a:br>
              <a:rPr lang="ru-RU" sz="2800" dirty="0" smtClean="0"/>
            </a:br>
            <a:r>
              <a:rPr lang="ru-RU" sz="2800" dirty="0" smtClean="0"/>
              <a:t>День  ночь добычу ищет.</a:t>
            </a:r>
            <a:br>
              <a:rPr lang="ru-RU" sz="2800" dirty="0" smtClean="0"/>
            </a:br>
            <a:r>
              <a:rPr lang="ru-RU" sz="2800" dirty="0" smtClean="0"/>
              <a:t>Ходит-бродит волк молчком,</a:t>
            </a:r>
            <a:br>
              <a:rPr lang="ru-RU" sz="2800" dirty="0" smtClean="0"/>
            </a:br>
            <a:r>
              <a:rPr lang="ru-RU" sz="2800" dirty="0" smtClean="0"/>
              <a:t>Уши серые – торчком.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18" t="5053" r="4624" b="5591"/>
          <a:stretch/>
        </p:blipFill>
        <p:spPr>
          <a:xfrm>
            <a:off x="1115616" y="2132856"/>
            <a:ext cx="6969320" cy="4500000"/>
          </a:xfr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4BA5-CE2E-4424-945F-8A26237523C7}" type="datetime1">
              <a:rPr lang="ru-RU" smtClean="0"/>
              <a:t>18.02.2016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71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 smtClean="0"/>
              <a:t>Знает лисонька- лиса:</a:t>
            </a:r>
            <a:br>
              <a:rPr lang="ru-RU" sz="3200" dirty="0" smtClean="0"/>
            </a:br>
            <a:r>
              <a:rPr lang="ru-RU" sz="3200" dirty="0" smtClean="0"/>
              <a:t>в шубе вся ее краса</a:t>
            </a:r>
            <a:br>
              <a:rPr lang="ru-RU" sz="3200" dirty="0" smtClean="0"/>
            </a:br>
            <a:r>
              <a:rPr lang="ru-RU" sz="3200" dirty="0" smtClean="0"/>
              <a:t>шубы нет в лесу рыжей,</a:t>
            </a:r>
            <a:br>
              <a:rPr lang="ru-RU" sz="3200" dirty="0" smtClean="0"/>
            </a:br>
            <a:r>
              <a:rPr lang="ru-RU" sz="3200" dirty="0" smtClean="0"/>
              <a:t>зверя нет в лесу хитрей.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2286000"/>
            <a:ext cx="6096000" cy="4572000"/>
          </a:xfr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C621-09BD-47C7-8D06-55A6CF06C4C5}" type="datetime1">
              <a:rPr lang="ru-RU" smtClean="0"/>
              <a:t>18.02.2016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49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 smtClean="0"/>
              <a:t>Опускается туман,</a:t>
            </a:r>
            <a:br>
              <a:rPr lang="ru-RU" sz="2800" dirty="0" smtClean="0"/>
            </a:br>
            <a:r>
              <a:rPr lang="ru-RU" sz="2800" dirty="0" smtClean="0"/>
              <a:t>Просыпается кабан.</a:t>
            </a:r>
            <a:br>
              <a:rPr lang="ru-RU" sz="2800" dirty="0" smtClean="0"/>
            </a:br>
            <a:r>
              <a:rPr lang="ru-RU" sz="2800" dirty="0" smtClean="0"/>
              <a:t>Роет землю у реки,</a:t>
            </a:r>
            <a:br>
              <a:rPr lang="ru-RU" sz="2800" dirty="0" smtClean="0"/>
            </a:br>
            <a:r>
              <a:rPr lang="ru-RU" sz="2800" dirty="0" smtClean="0"/>
              <a:t>Точит острые клыки.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2132856"/>
            <a:ext cx="6816096" cy="4536000"/>
          </a:xfr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1EB9-28C6-4D05-AB49-32899E989380}" type="datetime1">
              <a:rPr lang="ru-RU" smtClean="0"/>
              <a:t>18.02.2016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75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116632"/>
            <a:ext cx="6512511" cy="1872208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 smtClean="0"/>
              <a:t>Если есть у кисочки</a:t>
            </a:r>
            <a:br>
              <a:rPr lang="ru-RU" sz="3200" dirty="0" smtClean="0"/>
            </a:br>
            <a:r>
              <a:rPr lang="ru-RU" sz="3200" dirty="0" smtClean="0"/>
              <a:t>На ушах две кисточки</a:t>
            </a:r>
            <a:br>
              <a:rPr lang="ru-RU" sz="3200" dirty="0" smtClean="0"/>
            </a:br>
            <a:r>
              <a:rPr lang="ru-RU" sz="3200" dirty="0" smtClean="0"/>
              <a:t>Эту киску берегись</a:t>
            </a:r>
            <a:br>
              <a:rPr lang="ru-RU" sz="3200" dirty="0" smtClean="0"/>
            </a:br>
            <a:r>
              <a:rPr lang="ru-RU" sz="3200" dirty="0" smtClean="0"/>
              <a:t>Потому   что это – Р-рысь!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2132856"/>
            <a:ext cx="5650103" cy="4500000"/>
          </a:xfr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7295F-DF07-4452-BCAB-CF5349EAED53}" type="datetime1">
              <a:rPr lang="ru-RU" smtClean="0"/>
              <a:t>18.02.2016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44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509120"/>
            <a:ext cx="6512511" cy="1656184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 smtClean="0"/>
              <a:t>Прокатился шум лесной – </a:t>
            </a:r>
            <a:br>
              <a:rPr lang="ru-RU" sz="3200" dirty="0" smtClean="0"/>
            </a:br>
            <a:r>
              <a:rPr lang="ru-RU" sz="3200" dirty="0" smtClean="0"/>
              <a:t>Под кустом притих косой,</a:t>
            </a:r>
            <a:br>
              <a:rPr lang="ru-RU" sz="3200" dirty="0" smtClean="0"/>
            </a:br>
            <a:r>
              <a:rPr lang="ru-RU" sz="3200" dirty="0" smtClean="0"/>
              <a:t>Уши длинные прижал…</a:t>
            </a:r>
            <a:br>
              <a:rPr lang="ru-RU" sz="3200" dirty="0" smtClean="0"/>
            </a:br>
            <a:r>
              <a:rPr lang="ru-RU" sz="3200" dirty="0" smtClean="0"/>
              <a:t>Долго эхо провожал.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88640"/>
            <a:ext cx="5655319" cy="4428000"/>
          </a:xfr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37CC9-20B2-4591-B08D-FE6B682F773D}" type="datetime1">
              <a:rPr lang="ru-RU" smtClean="0"/>
              <a:t>18.02.2016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31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116632"/>
            <a:ext cx="6437046" cy="4716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61048"/>
            <a:ext cx="5328592" cy="1944216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Далеко еще зима, 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Н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о  не для потехи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Тащит белка в закрома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Ягоды, орех….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Знает маленький зверек: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Запасаться надо в срок.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5847-C228-42D9-8B60-AE0D56503831}" type="datetime1">
              <a:rPr lang="ru-RU" smtClean="0"/>
              <a:t>18.02.2016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26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 smtClean="0"/>
              <a:t>Серый  ежик весь в иголках,</a:t>
            </a:r>
            <a:br>
              <a:rPr lang="ru-RU" sz="2800" dirty="0" smtClean="0"/>
            </a:br>
            <a:r>
              <a:rPr lang="ru-RU" sz="2800" dirty="0" smtClean="0"/>
              <a:t>Словно он не зверь, а елка.</a:t>
            </a:r>
            <a:br>
              <a:rPr lang="ru-RU" sz="2800" dirty="0" smtClean="0"/>
            </a:br>
            <a:r>
              <a:rPr lang="ru-RU" sz="2800" dirty="0" smtClean="0"/>
              <a:t>Хоть колюч молчун лесной – </a:t>
            </a:r>
            <a:br>
              <a:rPr lang="ru-RU" sz="2800" dirty="0" smtClean="0"/>
            </a:br>
            <a:r>
              <a:rPr lang="ru-RU" sz="2800" dirty="0" smtClean="0"/>
              <a:t>Ежик добрый, а не злой.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276872"/>
            <a:ext cx="7854000" cy="4284000"/>
          </a:xfr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C8CC1-9C4D-42C5-8013-2ABC164CEE38}" type="datetime1">
              <a:rPr lang="ru-RU" smtClean="0"/>
              <a:t>18.02.2016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49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74</TotalTime>
  <Words>66</Words>
  <Application>Microsoft Office PowerPoint</Application>
  <PresentationFormat>Экран (4:3)</PresentationFormat>
  <Paragraphs>23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ДИКИЕ  ЖИВОТНЫЕ</vt:lpstr>
      <vt:lpstr>По завалам, по оврагам Ходит он хозяйским шагом. Любит мишка сладкий мед Да малину с веток рвет.</vt:lpstr>
      <vt:lpstr>День  ночь по лесу рыщет, День  ночь добычу ищет. Ходит-бродит волк молчком, Уши серые – торчком. </vt:lpstr>
      <vt:lpstr>Знает лисонька- лиса: в шубе вся ее краса шубы нет в лесу рыжей, зверя нет в лесу хитрей.</vt:lpstr>
      <vt:lpstr>Опускается туман, Просыпается кабан. Роет землю у реки, Точит острые клыки.</vt:lpstr>
      <vt:lpstr>Если есть у кисочки На ушах две кисточки Эту киску берегись Потому   что это – Р-рысь!</vt:lpstr>
      <vt:lpstr>Прокатился шум лесной –  Под кустом притих косой, Уши длинные прижал… Долго эхо провожал.</vt:lpstr>
      <vt:lpstr>Далеко еще зима,  Но  не для потехи Тащит белка в закрома Ягоды, орех…. Знает маленький зверек: Запасаться надо в срок. </vt:lpstr>
      <vt:lpstr>Серый  ежик весь в иголках, Словно он не зверь, а елка. Хоть колюч молчун лесной –  Ежик добрый, а не злой.</vt:lpstr>
      <vt:lpstr>День за днем, за годом год Роет крот подземный ход. Две передних быстрых лапки У крота, как две лопатки.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9</cp:revision>
  <cp:lastPrinted>2016-01-27T20:27:55Z</cp:lastPrinted>
  <dcterms:created xsi:type="dcterms:W3CDTF">2016-01-27T17:08:43Z</dcterms:created>
  <dcterms:modified xsi:type="dcterms:W3CDTF">2016-02-18T07:28:06Z</dcterms:modified>
</cp:coreProperties>
</file>