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62" r:id="rId5"/>
    <p:sldId id="263" r:id="rId6"/>
    <p:sldId id="264" r:id="rId7"/>
    <p:sldId id="265" r:id="rId8"/>
    <p:sldId id="266" r:id="rId9"/>
    <p:sldId id="257" r:id="rId10"/>
    <p:sldId id="259" r:id="rId11"/>
    <p:sldId id="261" r:id="rId12"/>
    <p:sldId id="260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2AFF-4C2C-46F0-B829-C7E8DB7CCC0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012E-D03D-4D1E-BFA5-593F2F16C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431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2AFF-4C2C-46F0-B829-C7E8DB7CCC0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012E-D03D-4D1E-BFA5-593F2F16C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308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2AFF-4C2C-46F0-B829-C7E8DB7CCC0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012E-D03D-4D1E-BFA5-593F2F16C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215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2AFF-4C2C-46F0-B829-C7E8DB7CCC0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012E-D03D-4D1E-BFA5-593F2F16C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423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2AFF-4C2C-46F0-B829-C7E8DB7CCC0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012E-D03D-4D1E-BFA5-593F2F16C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560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2AFF-4C2C-46F0-B829-C7E8DB7CCC0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012E-D03D-4D1E-BFA5-593F2F16C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104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2AFF-4C2C-46F0-B829-C7E8DB7CCC0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012E-D03D-4D1E-BFA5-593F2F16C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246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2AFF-4C2C-46F0-B829-C7E8DB7CCC0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012E-D03D-4D1E-BFA5-593F2F16C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835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2AFF-4C2C-46F0-B829-C7E8DB7CCC0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012E-D03D-4D1E-BFA5-593F2F16C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688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2AFF-4C2C-46F0-B829-C7E8DB7CCC0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012E-D03D-4D1E-BFA5-593F2F16C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179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2AFF-4C2C-46F0-B829-C7E8DB7CCC0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012E-D03D-4D1E-BFA5-593F2F16C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774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D2AFF-4C2C-46F0-B829-C7E8DB7CCC0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5012E-D03D-4D1E-BFA5-593F2F16C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2452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8" y="2857496"/>
            <a:ext cx="3571900" cy="321471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Английский язык </a:t>
            </a:r>
            <a:br>
              <a:rPr lang="ru-RU" sz="5400" b="1" dirty="0" smtClean="0">
                <a:latin typeface="Monotype Corsiva" pitchFamily="66" charset="0"/>
              </a:rPr>
            </a:br>
            <a:r>
              <a:rPr lang="ru-RU" sz="5400" b="1" dirty="0" smtClean="0">
                <a:latin typeface="Monotype Corsiva" pitchFamily="66" charset="0"/>
              </a:rPr>
              <a:t>в детском саду</a:t>
            </a:r>
            <a:endParaRPr lang="ru-RU" sz="5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937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развитие речевых способностей (фонематического слуха, чувства языка, способности к имитации и др.), развитие речевого мышления;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2" y="1785926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0323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развитие речевого аппарата (овладение англоязычными звуками, которых нет в родном языке, способствует развитию и сохранению гибкости речевого аппарата детей) и развитие речи дошкольников в целом;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405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развитие мышления, так как в процессе изучения английского языка дети вольно или невольно анализируют, сравнивают его с родным языком, т.е. непрерывно осуществляется мыслительный процесс;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0848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5157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обогащение словаря: расширение словарного запаса за счет усвоения англоязычной лексики;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290" y="1571612"/>
            <a:ext cx="6517770" cy="4972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6737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приобретение элементарных страноведческих знаний о странах изучаемого языка;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2" y="1714488"/>
            <a:ext cx="314849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5909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развитие таких психических процессов, как внимание, память, воображение, воля, задействованных при изучении английского языка.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2" y="1714488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2213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latin typeface="Monotype Corsiva" pitchFamily="66" charset="0"/>
                <a:cs typeface="Times New Roman" pitchFamily="18" charset="0"/>
              </a:rPr>
              <a:t>Практические цели обучения по отдельным видам речевой деятельности: 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Аудирование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понимать на слух иноязычную речь в нормальном темпе, построенную на программном материале;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92896"/>
            <a:ext cx="5760640" cy="4032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05286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понимать указания воспитателя, связанные с ведением занятия;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понимать вопросы и просьбы, обращенные к детям, и выражать понимание репликами согласия и несогласия;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2000240"/>
            <a:ext cx="6048672" cy="43924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0281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Говорение: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решать элементарные коммуникативные задачи (вопросно – ответные единицы, просьба – ответная реакция, распоряжение и др.);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0848"/>
            <a:ext cx="6096000" cy="3981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6767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уметь отвечать на вопросы различных видов и задавать их;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уметь без предварительной подготовки высказываться в соответствии с представленными ситуациями в пределах программного материала.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92896"/>
            <a:ext cx="6696744" cy="3672408"/>
          </a:xfrm>
        </p:spPr>
      </p:pic>
    </p:spTree>
    <p:extLst>
      <p:ext uri="{BB962C8B-B14F-4D97-AF65-F5344CB8AC3E}">
        <p14:creationId xmlns="" xmlns:p14="http://schemas.microsoft.com/office/powerpoint/2010/main" val="227361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pPr algn="just"/>
            <a:r>
              <a:rPr lang="ru-RU" sz="3100" dirty="0" smtClean="0"/>
              <a:t>         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Раннее знакомство со вторым языком и отраженной в нём культурой можно рассматривать, как инвестицию в дальнейшее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благополучие ребёнка.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80928"/>
            <a:ext cx="344805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76057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="" xmlns:p14="http://schemas.microsoft.com/office/powerpoint/2010/main" val="280228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Овладение иностранным языком, являясь одной из важнейших составляющих процесса социализации, содействует эффективной адаптации дошкольника к условиям поликультурной среды и успешной индивидуализации в ней.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3000372"/>
            <a:ext cx="1944216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Мои документы\клипарты\обучение\897a51c22dd4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3071810"/>
            <a:ext cx="3143272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124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Овладение иностранным языком содействует общему когнитивному развитию ребёнка и более успешному овладению родным языком.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52" y="1785926"/>
            <a:ext cx="6858048" cy="4643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6381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Программа «Обучение иностранному языку» раскрывает особенности раннего обучения дошкольников.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2" y="1857364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7260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17859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На моих занятиях используются следующие источники: *«Обучение английскому языку детей 6-ти лет в первом классе (методические рекомендации)» Е.И.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Негневицкая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З.Н. Никитенко, А.А. Ленская;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*«Я умею петь по –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английски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» («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I can sing English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» ) В.Н. Мещерякова.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10" y="2714620"/>
            <a:ext cx="5025170" cy="3857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C:\Мои документы\клипарты\дети\63daf16cc664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45083">
            <a:off x="6416772" y="4180084"/>
            <a:ext cx="1928826" cy="1643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614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100" b="1" dirty="0" smtClean="0">
                <a:latin typeface="Monotype Corsiva" pitchFamily="66" charset="0"/>
                <a:cs typeface="Times New Roman" pitchFamily="18" charset="0"/>
              </a:rPr>
              <a:t>Работа направлена на решение следующих задач:</a:t>
            </a:r>
            <a:r>
              <a:rPr lang="ru-RU" sz="3100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воспитание у детей интереса к изучению иностранного языка;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60" y="1785926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70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формирование навыков учебной деятельности;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формирование умения коллективно решать поставленные задачи;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410"/>
          <a:stretch>
            <a:fillRect/>
          </a:stretch>
        </p:blipFill>
        <p:spPr>
          <a:xfrm>
            <a:off x="1714480" y="1928802"/>
            <a:ext cx="5731952" cy="4286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339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развитие коммуникативных функций детей, в том числе   умение   общаться;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2" y="1785926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42883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241</Words>
  <Application>Microsoft Office PowerPoint</Application>
  <PresentationFormat>Экран (4:3)</PresentationFormat>
  <Paragraphs>19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Английский язык  в детском саду</vt:lpstr>
      <vt:lpstr>           Раннее знакомство со вторым языком и отраженной в нём культурой можно рассматривать, как инвестицию в дальнейшее  благополучие ребёнка.</vt:lpstr>
      <vt:lpstr>          Овладение иностранным языком, являясь одной из важнейших составляющих процесса социализации, содействует эффективной адаптации дошкольника к условиям поликультурной среды и успешной индивидуализации в ней.</vt:lpstr>
      <vt:lpstr>          Овладение иностранным языком содействует общему когнитивному развитию ребёнка и более успешному овладению родным языком.</vt:lpstr>
      <vt:lpstr>        Программа «Обучение иностранному языку» раскрывает особенности раннего обучения дошкольников.</vt:lpstr>
      <vt:lpstr>             На моих занятиях используются следующие источники: *«Обучение английскому языку детей 6-ти лет в первом классе (методические рекомендации)» Е.И. Негневицкая, З.Н. Никитенко, А.А. Ленская;  *«Я умею петь по – английски» («I can sing English» ) В.Н. Мещерякова.</vt:lpstr>
      <vt:lpstr>Работа направлена на решение следующих задач: - воспитание у детей интереса к изучению иностранного языка;</vt:lpstr>
      <vt:lpstr>- формирование навыков учебной деятельности; - формирование умения коллективно решать поставленные задачи;</vt:lpstr>
      <vt:lpstr>- развитие коммуникативных функций детей, в том числе   умение   общаться;</vt:lpstr>
      <vt:lpstr>- развитие речевых способностей (фонематического слуха, чувства языка, способности к имитации и др.), развитие речевого мышления;</vt:lpstr>
      <vt:lpstr>- развитие речевого аппарата (овладение англоязычными звуками, которых нет в родном языке, способствует развитию и сохранению гибкости речевого аппарата детей) и развитие речи дошкольников в целом;</vt:lpstr>
      <vt:lpstr>- развитие мышления, так как в процессе изучения английского языка дети вольно или невольно анализируют, сравнивают его с родным языком, т.е. непрерывно осуществляется мыслительный процесс;</vt:lpstr>
      <vt:lpstr>- обогащение словаря: расширение словарного запаса за счет усвоения англоязычной лексики;</vt:lpstr>
      <vt:lpstr>- приобретение элементарных страноведческих знаний о странах изучаемого языка;</vt:lpstr>
      <vt:lpstr>- развитие таких психических процессов, как внимание, память, воображение, воля, задействованных при изучении английского языка.</vt:lpstr>
      <vt:lpstr>   Практические цели обучения по отдельным видам речевой деятельности:  1. Аудирование:  - понимать на слух иноязычную речь в нормальном темпе, построенную на программном материале; </vt:lpstr>
      <vt:lpstr>- понимать указания воспитателя, связанные с ведением занятия;  - понимать вопросы и просьбы, обращенные к детям, и выражать понимание репликами согласия и несогласия;</vt:lpstr>
      <vt:lpstr>2. Говорение: - решать элементарные коммуникативные задачи (вопросно – ответные единицы, просьба – ответная реакция, распоряжение и др.);</vt:lpstr>
      <vt:lpstr>  - уметь отвечать на вопросы различных видов и задавать их; - уметь без предварительной подготовки высказываться в соответствии с представленными ситуациями в пределах программного материала.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FuckYouBill</dc:creator>
  <cp:lastModifiedBy>Admin</cp:lastModifiedBy>
  <cp:revision>15</cp:revision>
  <dcterms:created xsi:type="dcterms:W3CDTF">2012-04-06T04:53:47Z</dcterms:created>
  <dcterms:modified xsi:type="dcterms:W3CDTF">2013-11-13T13:28:20Z</dcterms:modified>
</cp:coreProperties>
</file>