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3"/>
  </p:notesMasterIdLst>
  <p:sldIdLst>
    <p:sldId id="256" r:id="rId4"/>
    <p:sldId id="257" r:id="rId5"/>
    <p:sldId id="280" r:id="rId6"/>
    <p:sldId id="261" r:id="rId7"/>
    <p:sldId id="263" r:id="rId8"/>
    <p:sldId id="265" r:id="rId9"/>
    <p:sldId id="264" r:id="rId10"/>
    <p:sldId id="266" r:id="rId11"/>
    <p:sldId id="268" r:id="rId12"/>
    <p:sldId id="269" r:id="rId13"/>
    <p:sldId id="281" r:id="rId14"/>
    <p:sldId id="270" r:id="rId15"/>
    <p:sldId id="272" r:id="rId16"/>
    <p:sldId id="279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449263"/>
            <a:ext cx="4570413" cy="39004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Calibri" charset="0"/>
                <a:ea typeface="+mn-ea"/>
              </a:defRPr>
            </a:lvl1pPr>
          </a:lstStyle>
          <a:p>
            <a:pPr>
              <a:defRPr/>
            </a:pPr>
            <a:fld id="{F3CD3A7A-BF18-4731-AFF8-30E2E32E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DD18A3-AA01-49D5-A0F9-28F092553C00}" type="slidenum">
              <a:rPr lang="ru-RU">
                <a:ea typeface="Lucida Sans Unicode" pitchFamily="34" charset="0"/>
              </a:rPr>
              <a:pPr/>
              <a:t>1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C1371C-A484-4DAA-AAA9-00CB5CF4F8CA}" type="slidenum">
              <a:rPr lang="ru-RU">
                <a:ea typeface="Lucida Sans Unicode" pitchFamily="34" charset="0"/>
              </a:rPr>
              <a:pPr/>
              <a:t>10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DE3F1C-C377-4B38-AF61-C9DED36D7D46}" type="slidenum">
              <a:rPr lang="ru-RU">
                <a:ea typeface="Lucida Sans Unicode" pitchFamily="34" charset="0"/>
              </a:rPr>
              <a:pPr/>
              <a:t>11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503732-58B2-4061-BAF6-4C75482408C6}" type="slidenum">
              <a:rPr lang="ru-RU">
                <a:ea typeface="Lucida Sans Unicode" pitchFamily="34" charset="0"/>
              </a:rPr>
              <a:pPr/>
              <a:t>12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E7317F-8A2F-45CA-902C-A8D5BE24E2AC}" type="slidenum">
              <a:rPr lang="ru-RU">
                <a:ea typeface="Lucida Sans Unicode" pitchFamily="34" charset="0"/>
              </a:rPr>
              <a:pPr/>
              <a:t>13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F464F0-40FD-48A6-95ED-91BA61CE18F2}" type="slidenum">
              <a:rPr lang="ru-RU">
                <a:ea typeface="Lucida Sans Unicode" pitchFamily="34" charset="0"/>
              </a:rPr>
              <a:pPr/>
              <a:t>14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C589C5-1F67-4A3B-9A4F-87AEAA41488E}" type="slidenum">
              <a:rPr lang="ru-RU">
                <a:ea typeface="Lucida Sans Unicode" pitchFamily="34" charset="0"/>
              </a:rPr>
              <a:pPr/>
              <a:t>15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B1184C-B931-4E9F-A335-690F56C1B6F5}" type="slidenum">
              <a:rPr lang="ru-RU">
                <a:ea typeface="Lucida Sans Unicode" pitchFamily="34" charset="0"/>
              </a:rPr>
              <a:pPr/>
              <a:t>16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51E33F-FCA7-475C-8CA7-C35F1585F285}" type="slidenum">
              <a:rPr lang="ru-RU">
                <a:ea typeface="Lucida Sans Unicode" pitchFamily="34" charset="0"/>
              </a:rPr>
              <a:pPr/>
              <a:t>17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EC9E4-A1C0-4F6F-BF1E-0E8E8903BBB5}" type="slidenum">
              <a:rPr lang="ru-RU">
                <a:ea typeface="Lucida Sans Unicode" pitchFamily="34" charset="0"/>
              </a:rPr>
              <a:pPr/>
              <a:t>18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2A7D08-F0AF-4A66-9AEA-3A091AE1BBB5}" type="slidenum">
              <a:rPr lang="ru-RU">
                <a:ea typeface="Lucida Sans Unicode" pitchFamily="34" charset="0"/>
              </a:rPr>
              <a:pPr/>
              <a:t>19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73EAC-D6AA-456A-B14C-697957DA7263}" type="slidenum">
              <a:rPr lang="ru-RU">
                <a:ea typeface="Lucida Sans Unicode" pitchFamily="34" charset="0"/>
              </a:rPr>
              <a:pPr/>
              <a:t>2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CA7003-428F-49B7-8C40-BF1F15C0EC7B}" type="slidenum">
              <a:rPr lang="ru-RU">
                <a:ea typeface="Lucida Sans Unicode" pitchFamily="34" charset="0"/>
              </a:rPr>
              <a:pPr/>
              <a:t>3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4BF07C-D30D-40B6-816B-8D717C01DB22}" type="slidenum">
              <a:rPr lang="ru-RU">
                <a:ea typeface="Lucida Sans Unicode" pitchFamily="34" charset="0"/>
              </a:rPr>
              <a:pPr/>
              <a:t>4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E60A03-FF58-4A9A-9F0E-02A9F66AC52A}" type="slidenum">
              <a:rPr lang="ru-RU">
                <a:ea typeface="Lucida Sans Unicode" pitchFamily="34" charset="0"/>
              </a:rPr>
              <a:pPr/>
              <a:t>5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DE1F8E-084D-42C2-A118-D4DC35BAB3C5}" type="slidenum">
              <a:rPr lang="ru-RU">
                <a:ea typeface="Lucida Sans Unicode" pitchFamily="34" charset="0"/>
              </a:rPr>
              <a:pPr/>
              <a:t>6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A30158-BFDA-414F-9926-73587FBCCD9A}" type="slidenum">
              <a:rPr lang="ru-RU">
                <a:ea typeface="Lucida Sans Unicode" pitchFamily="34" charset="0"/>
              </a:rPr>
              <a:pPr/>
              <a:t>7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E86F08-D829-4C6E-9CE5-D7BC9F5D72D9}" type="slidenum">
              <a:rPr lang="ru-RU">
                <a:ea typeface="Lucida Sans Unicode" pitchFamily="34" charset="0"/>
              </a:rPr>
              <a:pPr/>
              <a:t>8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564ACD-C470-49C0-BF59-54BCDD92BB4B}" type="slidenum">
              <a:rPr lang="ru-RU">
                <a:ea typeface="Lucida Sans Unicode" pitchFamily="34" charset="0"/>
              </a:rPr>
              <a:pPr/>
              <a:t>9</a:t>
            </a:fld>
            <a:endParaRPr lang="ru-RU">
              <a:ea typeface="Lucida Sans Unicode" pitchFamily="34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81C3-7D8A-4297-9974-25BEAA3EC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48211-673C-4ABE-B8F9-957297A7B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818FB-38C5-4532-8C66-AD78072F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FD81-9EA2-4DEB-930E-E6DD5F54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6442-B40D-4D5D-9398-E77076054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21A5-C048-41A8-ADBC-68F362B06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7B6B-4BF3-4D3C-958F-4E7D60707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5641-3582-4028-B232-F2185834A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32D7B-9785-410C-A33A-4E5524D3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64C4-8E43-464D-9F82-DB4F37BC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E028-1FC1-43C0-8FA4-9C666FFDF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D634-9BE6-48D7-A0D8-640568A5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C50A-5F3D-4E1E-B75E-64C7881ED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165B-F247-49B4-8D8F-C250064A3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94265-1904-48A3-9BA3-91102FBC4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8F50-B622-4D82-838F-9DB923F5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257F-EEF1-4192-A699-C197616D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AB78-A7DE-41EA-B700-48CDD873C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8361-B651-4DA4-B7F3-3A53FDC33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AB19-C056-42D1-943E-1E9F07690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AAA0-A2E6-4016-BC14-06578B400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096-E68D-4C0C-8C53-05DF3D25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120D-16EC-4624-A075-924358E3E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34226-E6BC-492C-9AF1-92C39D231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2421-F4BB-4FF9-850E-EA17DF3C8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FD52-F9BE-4F5D-AB5B-A140642C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ECB7-FA34-463D-A0BA-23EF16F47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DD5F-9317-4823-9C34-6E0C18BAA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D6A3-1822-4016-BAA2-7AA1407B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444A-7374-4724-A84F-0E4C40F9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2075-3805-4006-A624-83AFD96BD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3E06-E597-4152-9A95-230087F3B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C0BD-DAD7-44C5-A96F-4E1DFE99F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</p:grp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3F3BADA-EC12-470F-AE13-3C72C4F7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FFFFFF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FFFFFF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D1EAE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D1EAEE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B55D01-7A41-4370-88E6-F4465075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DBF5F9"/>
          </a:solidFill>
          <a:latin typeface="Calibri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FFFFFF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FFFFFF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FFFFFF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86" name="Group 4"/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7" cy="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  <p:grpSp>
          <p:nvGrpSpPr>
            <p:cNvPr id="3087" name="Group 7"/>
            <p:cNvGrpSpPr>
              <a:grpSpLocks/>
            </p:cNvGrpSpPr>
            <p:nvPr/>
          </p:nvGrpSpPr>
          <p:grpSpPr bwMode="auto">
            <a:xfrm>
              <a:off x="-12" y="156"/>
              <a:ext cx="5782" cy="353"/>
              <a:chOff x="-12" y="156"/>
              <a:chExt cx="5782" cy="353"/>
            </a:xfrm>
          </p:grpSpPr>
          <p:pic>
            <p:nvPicPr>
              <p:cNvPr id="3" name="Picture 8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2" y="156"/>
                <a:ext cx="5773" cy="3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a typeface="+mn-ea"/>
                </a:endParaRPr>
              </a:p>
            </p:txBody>
          </p:sp>
        </p:grpSp>
      </p:grpSp>
      <p:sp>
        <p:nvSpPr>
          <p:cNvPr id="3082" name="Freeform 10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84" name="Freeform 12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85" name="Freeform 13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8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045C75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smtClean="0">
                <a:solidFill>
                  <a:srgbClr val="045C75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9DF348-4F71-4C13-B028-CA58CE1F7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4617B"/>
          </a:solidFill>
          <a:latin typeface="Calibri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news.datanews.ru/images/news/11_12/261328x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0"/>
            <a:ext cx="8005762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2275"/>
            <a:ext cx="8074025" cy="597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01700" y="388938"/>
            <a:ext cx="77739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7256462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07933" dir="13500000" algn="ctr" rotWithShape="0">
                    <a:srgbClr val="000000">
                      <a:alpha val="50026"/>
                    </a:srgbClr>
                  </a:outerShdw>
                </a:effectLst>
                <a:latin typeface="Georgia"/>
              </a:rPr>
              <a:t>"Валенки, валенки – </a:t>
            </a:r>
          </a:p>
          <a:p>
            <a:pPr algn="ctr"/>
            <a:r>
              <a:rPr lang="ru-RU" sz="3600" b="1" kern="10">
                <a:ln w="1908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07933" dir="13500000" algn="ctr" rotWithShape="0">
                    <a:srgbClr val="000000">
                      <a:alpha val="50026"/>
                    </a:srgbClr>
                  </a:outerShdw>
                </a:effectLst>
                <a:latin typeface="Georgia"/>
              </a:rPr>
              <a:t>красивые, да ладненькие!»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042135" y="5802313"/>
            <a:ext cx="113593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FF"/>
                </a:solidFill>
              </a:rPr>
              <a:t>2016 </a:t>
            </a:r>
            <a:r>
              <a:rPr lang="ru-RU" b="1" dirty="0">
                <a:solidFill>
                  <a:srgbClr val="0000FF"/>
                </a:solidFill>
              </a:rPr>
              <a:t>год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2492375"/>
            <a:ext cx="2409825" cy="395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5" name="Picture 9" descr="31_2_valenochki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05166">
            <a:off x="214313" y="207963"/>
            <a:ext cx="1152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24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7687" flipH="1">
            <a:off x="7667625" y="188913"/>
            <a:ext cx="1295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full13549843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3995" flipH="1">
            <a:off x="7656513" y="5516563"/>
            <a:ext cx="13525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 descr="Valenki02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65247" flipH="1">
            <a:off x="227013" y="5286375"/>
            <a:ext cx="1338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928688" y="4929188"/>
            <a:ext cx="3500437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538288" y="5245100"/>
            <a:ext cx="7410450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Потом заготовку натягивают на колодку и старательно отбивают со всех сторон деревянной колотушкой, пока изделие не примет форму обычного</a:t>
            </a:r>
            <a:r>
              <a:rPr lang="ru-RU" sz="2000" b="1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валенка и будет нужного размера.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177800"/>
            <a:ext cx="7215187" cy="507523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628775" y="5924550"/>
            <a:ext cx="75152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Изготовление валенок - дело не простое, здесь нужна физическая сила и много - много терпения.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2292" name="Picture 4" descr="38783_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04813"/>
            <a:ext cx="69135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38783_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04813"/>
            <a:ext cx="6913563" cy="5276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273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660525" y="5713413"/>
            <a:ext cx="720883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По завершении всех этих процедур валенок отправляют сушиться, и его остается только побрить, чтобы он стал гладким и блестящим.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0050" y="206375"/>
            <a:ext cx="7258050" cy="545623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652588" y="5805488"/>
            <a:ext cx="710882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В них не страшны морозы и метели, поэтому нет лучшей обуви для гулянья на Руси не было! </a:t>
            </a:r>
          </a:p>
        </p:txBody>
      </p:sp>
      <p:pic>
        <p:nvPicPr>
          <p:cNvPr id="22532" name="Picture 5" descr="1329692101205_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5300" y="333375"/>
            <a:ext cx="7129463" cy="49974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547813" y="5949950"/>
            <a:ext cx="736123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Без валенок было бы невозможно освоение северных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регионов нашей страны.</a:t>
            </a:r>
          </a:p>
        </p:txBody>
      </p:sp>
      <p:pic>
        <p:nvPicPr>
          <p:cNvPr id="23556" name="Picture 7" descr="261328x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33375"/>
            <a:ext cx="6985000" cy="5229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19250" y="5805488"/>
            <a:ext cx="730726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     </a:t>
            </a: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Российская армия включает валенки в комплект обмундирования рядового, сержантского и офицерского составов</a:t>
            </a:r>
            <a:r>
              <a:rPr lang="ru-RU" sz="20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4580" name="Picture 5" descr="8206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60350"/>
            <a:ext cx="7129462" cy="5345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692275" y="5849938"/>
            <a:ext cx="72263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 Валенки не раз спасали русского человека во времена невзгод, чему свидетельствуют фотографии времен Великой Отечественной войны.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88913"/>
            <a:ext cx="4679950" cy="287972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  <p:pic>
        <p:nvPicPr>
          <p:cNvPr id="25605" name="Picture 6" descr="40912_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673350"/>
            <a:ext cx="4202113" cy="31575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266700"/>
            <a:ext cx="5448300" cy="499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5" descr="Dem_0196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260350"/>
            <a:ext cx="27844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em_0168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260350"/>
            <a:ext cx="28082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3563" y="192088"/>
            <a:ext cx="6837362" cy="5397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619250" y="5554663"/>
            <a:ext cx="7345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ru-RU" sz="2000">
                <a:solidFill>
                  <a:schemeClr val="tx1"/>
                </a:solidFill>
                <a:latin typeface="Georgia" pitchFamily="18" charset="0"/>
              </a:rPr>
              <a:t>      В наши дни валенки сохранили популярность не только как теплая обувь, но и как основа для идей модельеров, которые превращают обычный валенок в произведение искусства.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625600" y="5438775"/>
            <a:ext cx="7307263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Модельеры говорят, что 21 век – век валенок!</a:t>
            </a:r>
            <a:r>
              <a:rPr lang="ru-RU">
                <a:solidFill>
                  <a:srgbClr val="FFFFFF"/>
                </a:solidFill>
              </a:rPr>
              <a:t>  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        </a:t>
            </a: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Украшенные рисунками,  вышивкой и расписанные вручную, они привлекают внимание всех модниц.</a:t>
            </a:r>
          </a:p>
        </p:txBody>
      </p:sp>
      <p:pic>
        <p:nvPicPr>
          <p:cNvPr id="27652" name="Picture 5" descr="89532386_Modnuye_valenki__otechestvennuyy_konkurent_zamorskim_uggam_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DF2"/>
              </a:clrFrom>
              <a:clrTo>
                <a:srgbClr val="EFED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76250"/>
            <a:ext cx="3921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ost-906122-12580572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492500" cy="3017838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25608" name="Picture 8" descr="850558-5338549d5d2de3b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10000"/>
            <a:ext cx="3671888" cy="30480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25609" name="Picture 9" descr="1264780132_39849627_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0"/>
            <a:ext cx="3779837" cy="29972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25610" name="Picture 10" descr="dbd03695cfb0b6b0dbea19d71a8be8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3860800"/>
            <a:ext cx="3708400" cy="2981325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5" name="Picture 6" descr="dms053"/>
          <p:cNvPicPr>
            <a:picLocks noChangeAspect="1" noChangeArrowheads="1"/>
          </p:cNvPicPr>
          <p:nvPr/>
        </p:nvPicPr>
        <p:blipFill>
          <a:blip r:embed="rId4"/>
          <a:srcRect l="1587" r="6274"/>
          <a:stretch>
            <a:fillRect/>
          </a:stretch>
        </p:blipFill>
        <p:spPr bwMode="auto">
          <a:xfrm>
            <a:off x="0" y="0"/>
            <a:ext cx="9145588" cy="6870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979613" y="0"/>
            <a:ext cx="4826000" cy="249237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Kozuka Gothic Pro EL" pitchFamily="34" charset="-128"/>
              </a:rPr>
              <a:t> </a:t>
            </a:r>
          </a:p>
        </p:txBody>
      </p:sp>
      <p:sp>
        <p:nvSpPr>
          <p:cNvPr id="28677" name="WordArt 8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68153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 ПРАЗДНИКОМ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РУССКОГО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ВАЛЕНКА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19250" y="5453063"/>
            <a:ext cx="752475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   </a:t>
            </a:r>
            <a:r>
              <a:rPr lang="ru-RU" sz="2000" b="1">
                <a:solidFill>
                  <a:srgbClr val="CC0000"/>
                </a:solidFill>
              </a:rPr>
              <a:t>Валенки </a:t>
            </a:r>
            <a:r>
              <a:rPr lang="ru-RU" sz="2000">
                <a:solidFill>
                  <a:srgbClr val="000000"/>
                </a:solidFill>
              </a:rPr>
              <a:t>- </a:t>
            </a:r>
            <a:r>
              <a:rPr lang="ru-RU" sz="2000">
                <a:solidFill>
                  <a:schemeClr val="tx1"/>
                </a:solidFill>
              </a:rPr>
              <a:t>или по другому </a:t>
            </a:r>
            <a:r>
              <a:rPr lang="ru-RU" sz="2000">
                <a:solidFill>
                  <a:srgbClr val="FF0000"/>
                </a:solidFill>
              </a:rPr>
              <a:t>(</a:t>
            </a:r>
            <a:r>
              <a:rPr lang="ru-RU" sz="2000" b="1" i="1">
                <a:solidFill>
                  <a:srgbClr val="FF0000"/>
                </a:solidFill>
              </a:rPr>
              <a:t>валену́хи</a:t>
            </a:r>
            <a:r>
              <a:rPr lang="ru-RU" sz="2000" i="1">
                <a:solidFill>
                  <a:srgbClr val="FF0000"/>
                </a:solidFill>
              </a:rPr>
              <a:t>, </a:t>
            </a:r>
            <a:r>
              <a:rPr lang="ru-RU" sz="2000" b="1" i="1">
                <a:solidFill>
                  <a:srgbClr val="FF0000"/>
                </a:solidFill>
              </a:rPr>
              <a:t>ва́лены</a:t>
            </a:r>
            <a:r>
              <a:rPr lang="ru-RU" sz="2000" i="1">
                <a:solidFill>
                  <a:srgbClr val="FF0000"/>
                </a:solidFill>
              </a:rPr>
              <a:t>, </a:t>
            </a:r>
            <a:r>
              <a:rPr lang="ru-RU" sz="2000" b="1" i="1">
                <a:solidFill>
                  <a:srgbClr val="FF0000"/>
                </a:solidFill>
              </a:rPr>
              <a:t>ва́ленцы</a:t>
            </a:r>
            <a:r>
              <a:rPr lang="ru-RU" sz="2000">
                <a:solidFill>
                  <a:srgbClr val="FF0000"/>
                </a:solidFill>
              </a:rPr>
              <a:t>, </a:t>
            </a:r>
            <a:r>
              <a:rPr lang="ru-RU" sz="2000" b="1" i="1">
                <a:solidFill>
                  <a:srgbClr val="FF0000"/>
                </a:solidFill>
              </a:rPr>
              <a:t>валежки</a:t>
            </a:r>
            <a:r>
              <a:rPr lang="ru-RU" sz="2000" i="1">
                <a:solidFill>
                  <a:srgbClr val="FF0000"/>
                </a:solidFill>
              </a:rPr>
              <a:t>, </a:t>
            </a:r>
            <a:r>
              <a:rPr lang="ru-RU" sz="2000" b="1" i="1">
                <a:solidFill>
                  <a:srgbClr val="FF0000"/>
                </a:solidFill>
              </a:rPr>
              <a:t>ка́танки</a:t>
            </a:r>
            <a:r>
              <a:rPr lang="ru-RU" sz="2000">
                <a:solidFill>
                  <a:srgbClr val="FF0000"/>
                </a:solidFill>
              </a:rPr>
              <a:t>)</a:t>
            </a:r>
            <a:r>
              <a:rPr lang="ru-RU" sz="2000">
                <a:solidFill>
                  <a:schemeClr val="tx1"/>
                </a:solidFill>
              </a:rPr>
              <a:t> это тёплые, свалянные из овечьей шерсти войлочные сапоги.</a:t>
            </a:r>
            <a:endParaRPr lang="ru-RU" sz="200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60350"/>
            <a:ext cx="6769100" cy="462597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692275" y="5805488"/>
            <a:ext cx="707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1"/>
                </a:solidFill>
              </a:rPr>
              <a:t>Валенки - это традиционная русская обувь . Её носят в сухую морозную зимнюю погоду.</a:t>
            </a:r>
          </a:p>
        </p:txBody>
      </p:sp>
      <p:pic>
        <p:nvPicPr>
          <p:cNvPr id="6148" name="Picture 5" descr="vare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333375"/>
            <a:ext cx="6913563" cy="51831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677988" y="5713413"/>
            <a:ext cx="7231062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В валенках не страшны самые лютые морозы. Чистая овечья шерсть, свалянная тёплыми руками мастера, даёт человеку силу и душевный покой.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50" y="242888"/>
            <a:ext cx="6915150" cy="5418137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271838"/>
            <a:ext cx="2514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635375" y="6237288"/>
            <a:ext cx="50069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Сначала овечку -  стригут.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722438" y="6205538"/>
            <a:ext cx="71516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204788"/>
            <a:ext cx="7181850" cy="5091112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4868863"/>
            <a:ext cx="2254250" cy="183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488" y="4868863"/>
            <a:ext cx="1943100" cy="127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025650" y="5849938"/>
            <a:ext cx="655161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рогоняют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</a:rPr>
              <a:t>через шерстобитную машину, в результате получается тонкое мягкое полотно.</a:t>
            </a:r>
            <a:r>
              <a:rPr lang="ru-RU" dirty="0">
                <a:solidFill>
                  <a:srgbClr val="FFFFFF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285728"/>
            <a:ext cx="7272338" cy="550227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635125" y="6303963"/>
            <a:ext cx="7151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887663" y="6188075"/>
            <a:ext cx="47037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Затем моют шерсть и вычесывают ее. 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3" y="195263"/>
            <a:ext cx="7164387" cy="589597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635125" y="6303963"/>
            <a:ext cx="71516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614488" y="5821363"/>
            <a:ext cx="7243762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   Затем, словно из пластилина, лепят из полученной заготовки форму валенка. 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5925" y="293688"/>
            <a:ext cx="7186613" cy="5302250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65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633538" y="5862638"/>
            <a:ext cx="7510462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Georgia" pitchFamily="18" charset="0"/>
              </a:rPr>
              <a:t>       Эта заготовка уже отдаленно напоминает по форме валенок, только очень большого размера.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5" y="200025"/>
            <a:ext cx="7210425" cy="5514975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351</Words>
  <Application>Microsoft Office PowerPoint</Application>
  <PresentationFormat>Экран (4:3)</PresentationFormat>
  <Paragraphs>49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Бегей М.</dc:creator>
  <cp:lastModifiedBy>RePack by Diakov</cp:lastModifiedBy>
  <cp:revision>326</cp:revision>
  <cp:lastPrinted>1601-01-01T00:00:00Z</cp:lastPrinted>
  <dcterms:created xsi:type="dcterms:W3CDTF">2010-12-06T10:40:59Z</dcterms:created>
  <dcterms:modified xsi:type="dcterms:W3CDTF">2016-02-16T06:38:44Z</dcterms:modified>
</cp:coreProperties>
</file>