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F99AC-2AAE-494C-BB27-131DC614F409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25826-A177-40CD-9786-0A62549F75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25826-A177-40CD-9786-0A62549F75F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й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9032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27584" y="314096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ПРОФЕССИИ НА ТРАНСПОРТЕ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вгений\Desktop\292px-Ikarus280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79737" cy="2880320"/>
          </a:xfrm>
          <a:prstGeom prst="rect">
            <a:avLst/>
          </a:prstGeom>
          <a:noFill/>
        </p:spPr>
      </p:pic>
      <p:pic>
        <p:nvPicPr>
          <p:cNvPr id="11267" name="Picture 3" descr="C:\Users\Евгений\Desktop\_cat_26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85549" cy="2808312"/>
          </a:xfrm>
          <a:prstGeom prst="rect">
            <a:avLst/>
          </a:prstGeom>
          <a:noFill/>
        </p:spPr>
      </p:pic>
      <p:pic>
        <p:nvPicPr>
          <p:cNvPr id="11268" name="Picture 4" descr="C:\Users\Евгений\Desktop\aqualine_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04456" cy="2873957"/>
          </a:xfrm>
          <a:prstGeom prst="rect">
            <a:avLst/>
          </a:prstGeom>
          <a:noFill/>
        </p:spPr>
      </p:pic>
      <p:pic>
        <p:nvPicPr>
          <p:cNvPr id="11269" name="Picture 5" descr="C:\Users\Евгений\Desktop\na-parome-princess_anastas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323184" cy="28681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Евгений\Desktop\292px-Ikarus280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39473"/>
            <a:ext cx="3942528" cy="2713863"/>
          </a:xfrm>
          <a:prstGeom prst="rect">
            <a:avLst/>
          </a:prstGeom>
          <a:noFill/>
        </p:spPr>
      </p:pic>
      <p:pic>
        <p:nvPicPr>
          <p:cNvPr id="12290" name="Picture 2" descr="C:\Users\Евгений\Desktop\1384705319_taksi-pirigov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248472" cy="2747345"/>
          </a:xfrm>
          <a:prstGeom prst="rect">
            <a:avLst/>
          </a:prstGeom>
          <a:noFill/>
        </p:spPr>
      </p:pic>
      <p:pic>
        <p:nvPicPr>
          <p:cNvPr id="12291" name="Picture 3" descr="C:\Users\Евгений\Desktop\HOWO-saosva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32448" cy="3240360"/>
          </a:xfrm>
          <a:prstGeom prst="rect">
            <a:avLst/>
          </a:prstGeom>
          <a:noFill/>
        </p:spPr>
      </p:pic>
      <p:pic>
        <p:nvPicPr>
          <p:cNvPr id="12292" name="Picture 4" descr="C:\Users\Евгений\Desktop\Tomsk_trolleybus_356_20060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4334197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вгений\Desktop\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вгений\Desktop\transport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ШОФЁР</a:t>
            </a: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Шуршат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по дорогам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Весёлые шины,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Спешат по дорогам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Машины, машины…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А в кузове - важные,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Срочные грузы: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Цемент и железо,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Изюм и арбузы.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Работа шофёров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Трудна и сложна,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Но как она людям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Повсюду нужна!..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Евгений\Desktop\sam_3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4536504" cy="3833665"/>
          </a:xfrm>
          <a:prstGeom prst="rect">
            <a:avLst/>
          </a:prstGeom>
          <a:noFill/>
        </p:spPr>
      </p:pic>
      <p:pic>
        <p:nvPicPr>
          <p:cNvPr id="4100" name="Picture 4" descr="C:\Users\Евгений\Desktop\скачанные файл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2448272" cy="1358344"/>
          </a:xfrm>
          <a:prstGeom prst="rect">
            <a:avLst/>
          </a:prstGeom>
          <a:noFill/>
        </p:spPr>
      </p:pic>
      <p:pic>
        <p:nvPicPr>
          <p:cNvPr id="4101" name="Picture 5" descr="C:\Users\Евгений\Desktop\gaz_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157192"/>
            <a:ext cx="2664296" cy="13538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ru-RU" sz="20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rgbClr val="00008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КАПИТАН</a:t>
            </a:r>
          </a:p>
          <a:p>
            <a:pPr algn="r">
              <a:buNone/>
            </a:pP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хочу быть капитаном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Море очень я люблю,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сегодня за штурвалом,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команды подаю.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Я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подал сигнал: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"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Отходим, Поднимаем якоря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Полный ход.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Вперед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. Уходим". </a:t>
            </a:r>
            <a:endParaRPr lang="ru-RU" sz="2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Только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, чур, не навсегда.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Евгений\Desktop\a0c21dc1b4b35605bd8fe544c29667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5091494" cy="3384375"/>
          </a:xfrm>
          <a:prstGeom prst="rect">
            <a:avLst/>
          </a:prstGeom>
          <a:noFill/>
        </p:spPr>
      </p:pic>
      <p:pic>
        <p:nvPicPr>
          <p:cNvPr id="5123" name="Picture 3" descr="C:\Users\Евгений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861048"/>
            <a:ext cx="2857500" cy="2352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ЛЕТЧИК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Лётчик знает своё дело,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небе водит самолёт.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Над землёй летит он смело,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Совершая перелёт.</a:t>
            </a:r>
            <a:b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 </a:t>
            </a:r>
          </a:p>
          <a:p>
            <a:pPr algn="r"/>
            <a:endParaRPr lang="ru-RU" dirty="0"/>
          </a:p>
        </p:txBody>
      </p:sp>
      <p:pic>
        <p:nvPicPr>
          <p:cNvPr id="6147" name="Picture 3" descr="C:\Users\Евгений\Desktop\ms-21_250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6672"/>
            <a:ext cx="2520280" cy="1612979"/>
          </a:xfrm>
          <a:prstGeom prst="rect">
            <a:avLst/>
          </a:prstGeom>
          <a:noFill/>
        </p:spPr>
      </p:pic>
      <p:pic>
        <p:nvPicPr>
          <p:cNvPr id="6149" name="Picture 5" descr="C:\Users\Евгений\Desktop\big_Bogda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745327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ru-RU" sz="22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2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>КОСМОНАВТ</a:t>
            </a:r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 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Он – пример для всех ребят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Его зовут героем.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Гордо носит космонавт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Звание такое.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Чтобы космонавтом стать,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Надо потрудиться: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День с зарядки начинать,</a:t>
            </a:r>
          </a:p>
          <a:p>
            <a:pPr algn="r">
              <a:buNone/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Хорошо учиться.</a:t>
            </a:r>
          </a:p>
          <a:p>
            <a:endParaRPr lang="ru-RU" dirty="0"/>
          </a:p>
        </p:txBody>
      </p:sp>
      <p:pic>
        <p:nvPicPr>
          <p:cNvPr id="8194" name="Picture 2" descr="C:\Users\Евгений\Desktop\inner13211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771900" cy="2809875"/>
          </a:xfrm>
          <a:prstGeom prst="rect">
            <a:avLst/>
          </a:prstGeom>
          <a:noFill/>
        </p:spPr>
      </p:pic>
      <p:pic>
        <p:nvPicPr>
          <p:cNvPr id="8195" name="Picture 3" descr="C:\Users\Евгений\Desktop\100_izobreteniy-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428174" cy="29600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МАШИНИСТ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 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Друг за другом я вагоны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К тепловозу прицепил.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Загорелся свет зелёный.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Вот и поезд покатил!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Быстро крутятся колёса,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Мы объедем целый свет.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Нету лучше тепловоза,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Машиниста лучше нет.</a:t>
            </a:r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171" name="Picture 3" descr="C:\Users\Евгений\Desktop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45000" cy="2959100"/>
          </a:xfrm>
          <a:prstGeom prst="rect">
            <a:avLst/>
          </a:prstGeom>
          <a:noFill/>
        </p:spPr>
      </p:pic>
      <p:pic>
        <p:nvPicPr>
          <p:cNvPr id="7173" name="Picture 5" descr="C:\Users\Евгений\Desktop\Д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933056" cy="31464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ИГРА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«ЧТО ЛИШНЕЕ?»</a:t>
            </a:r>
          </a:p>
          <a:p>
            <a:pPr algn="ctr">
              <a:buNone/>
            </a:pPr>
            <a:endParaRPr lang="ru-RU" sz="4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21" name="Picture 5" descr="C:\Users\Евгений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800" y="2852935"/>
            <a:ext cx="2722336" cy="305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вгений\Desktop\samol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936437" cy="2952328"/>
          </a:xfrm>
          <a:prstGeom prst="rect">
            <a:avLst/>
          </a:prstGeom>
          <a:noFill/>
        </p:spPr>
      </p:pic>
      <p:pic>
        <p:nvPicPr>
          <p:cNvPr id="10243" name="Picture 3" descr="C:\Users\Евгений\Desktop\1359557116_ans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2656"/>
            <a:ext cx="4033709" cy="2880320"/>
          </a:xfrm>
          <a:prstGeom prst="rect">
            <a:avLst/>
          </a:prstGeom>
          <a:noFill/>
        </p:spPr>
      </p:pic>
      <p:pic>
        <p:nvPicPr>
          <p:cNvPr id="10244" name="Picture 4" descr="C:\Users\Евгений\Desktop\100_izobreteniy-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4138414" cy="2766319"/>
          </a:xfrm>
          <a:prstGeom prst="rect">
            <a:avLst/>
          </a:prstGeom>
          <a:noFill/>
        </p:spPr>
      </p:pic>
      <p:pic>
        <p:nvPicPr>
          <p:cNvPr id="10245" name="Picture 5" descr="C:\Users\Евгений\Desktop\sonnik_poez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750" y="3645024"/>
            <a:ext cx="4162367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61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ИГРА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Цыганков</dc:creator>
  <cp:lastModifiedBy>Евгений Цыганков</cp:lastModifiedBy>
  <cp:revision>36</cp:revision>
  <dcterms:created xsi:type="dcterms:W3CDTF">2016-02-21T13:28:10Z</dcterms:created>
  <dcterms:modified xsi:type="dcterms:W3CDTF">2016-02-21T15:59:59Z</dcterms:modified>
</cp:coreProperties>
</file>