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1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7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2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8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7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7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D50A-F194-4B08-A359-65F068EE514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D5EB-BED3-4A49-A395-624A8C50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7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287" y="980728"/>
            <a:ext cx="39917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endParaRPr lang="ru-RU" sz="9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6834" y="2852936"/>
            <a:ext cx="692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Хочу расти здоровым!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230941"/>
            <a:ext cx="381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и провела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оспитатель Косарева Т.С.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7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№10 «Белочка»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72621"/>
            <a:ext cx="838200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2" y="5373216"/>
            <a:ext cx="838200" cy="876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18" y="5981700"/>
            <a:ext cx="838200" cy="876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86" y="5265288"/>
            <a:ext cx="838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единого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пространства и формирование навыков здорового образа жизни у детей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здоровосберегающую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среду для реализации проекта;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детей потребность к здоровому образу жизни;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 детей умение находить нужную информацию и объединять полученные сведения для решения данной проблемы;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Поощрять творческую инициативу детей и родителей в продуктивной деятельности;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Повышать педагогическую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валеологическую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культуру родителей.</a:t>
            </a:r>
          </a:p>
          <a:p>
            <a:pPr marL="285750" lvl="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34920"/>
            <a:ext cx="8001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404664"/>
            <a:ext cx="8856984" cy="524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Актуальность</a:t>
            </a:r>
            <a:r>
              <a:rPr lang="ru-RU" sz="24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проблемы </a:t>
            </a:r>
            <a:endParaRPr lang="ru-RU" sz="24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Дошкольный возраст является решающим в формировании фундамента физического и психического здоровья. До семи лет идет интенсивное развитие органов и становление функциональных систем организма, закладываются основные черты личности, формируется характер. Важно на этом этапе сформировать у детей базу знаний и практических навыков здорового образа жизни, осознанную потребность в систематических занятиях физической культурой и спортом.</a:t>
            </a: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Приобщение к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здоровьесберегающему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укрепляющему осознанному поведению детей с дошкольного возраста является актуальной проблемой дошкольного воспитания, т.к. именно в этом возрасте в силу высокой активности детей формируется поведение, складываются привычки. Возникает потребность в поиске практических путей по формированию у детей дошкольного возраста здорового образа жизни. 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352928" cy="328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736600" algn="l"/>
              </a:tabLst>
            </a:pPr>
            <a:r>
              <a:rPr lang="ru-RU" sz="24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Ожидаемый результат:</a:t>
            </a:r>
            <a:endParaRPr lang="ru-RU" sz="24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Организация содержательной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здоровьесберегающей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развивающей среды в группе;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Снижение заболеваемости и повышение уровня здоровья детей;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Сформированность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гигиенической культуры у детей и наличие потребности в здоровом образе жизни;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Активное участие родителей в реализации проекта.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941168"/>
            <a:ext cx="13843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5068"/>
            <a:ext cx="8568952" cy="669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Этапы реализации проекта:</a:t>
            </a:r>
            <a:endParaRPr lang="ru-RU" sz="2400" b="1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I этап – подготовительный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Анкетирование родителей по проблеме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Обсуждение и постановка цели и задач с воспитателями, детьми , родителями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Создание необходимых условий для реализации проекта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Разработка маршрута для участников проекта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Обоснование, предсказание путей реализации проекта</a:t>
            </a: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II  этап – основной ( практический).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Практическая реализация проекта с использованием активных форм  совместной деятельности детей и родителей, на основе интеграции образовательных областей.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III этап-заключительный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Результаты практической деятельности , презентация совместного продукта,  подведение итогов.</a:t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• Обработка  результатов по реализации проекта</a:t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• Презентация проекта 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07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864"/>
            <a:ext cx="2578619" cy="3438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864"/>
            <a:ext cx="2322258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58" y="3861048"/>
            <a:ext cx="3552394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69" y="4797152"/>
            <a:ext cx="10858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677077" cy="2476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10" y="404664"/>
            <a:ext cx="3574747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0" y="404664"/>
            <a:ext cx="4427290" cy="2203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81" y="2780928"/>
            <a:ext cx="4032447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0" y="3284984"/>
            <a:ext cx="3732459" cy="27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091"/>
            <a:ext cx="3384376" cy="2664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5" y="3068960"/>
            <a:ext cx="3486704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57957"/>
            <a:ext cx="3766618" cy="282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220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Vova</cp:lastModifiedBy>
  <cp:revision>10</cp:revision>
  <dcterms:created xsi:type="dcterms:W3CDTF">2015-09-27T10:29:00Z</dcterms:created>
  <dcterms:modified xsi:type="dcterms:W3CDTF">2016-02-21T19:34:41Z</dcterms:modified>
</cp:coreProperties>
</file>