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  <p:sldId id="267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59" autoAdjust="0"/>
    <p:restoredTop sz="82948" autoAdjust="0"/>
  </p:normalViewPr>
  <p:slideViewPr>
    <p:cSldViewPr>
      <p:cViewPr varScale="1">
        <p:scale>
          <a:sx n="60" d="100"/>
          <a:sy n="60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F86DC-AC64-4CE7-82D5-8207429283AE}" type="doc">
      <dgm:prSet loTypeId="urn:microsoft.com/office/officeart/2005/8/layout/hierarchy2" loCatId="hierarchy" qsTypeId="urn:microsoft.com/office/officeart/2005/8/quickstyle/simple1#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9DB0C0-F61B-4E1E-A113-3E61DB26BCD0}">
      <dgm:prSet phldrT="[Текст]"/>
      <dgm:spPr/>
      <dgm:t>
        <a:bodyPr/>
        <a:lstStyle/>
        <a:p>
          <a:r>
            <a:rPr lang="ru-RU" dirty="0" smtClean="0"/>
            <a:t>К.-Э. </a:t>
          </a:r>
          <a:r>
            <a:rPr lang="ru-RU" dirty="0" err="1" smtClean="0"/>
            <a:t>Кудажы</a:t>
          </a:r>
          <a:endParaRPr lang="ru-RU" dirty="0"/>
        </a:p>
      </dgm:t>
    </dgm:pt>
    <dgm:pt modelId="{540618FD-D2E4-42CA-9487-6B4B65280123}" type="parTrans" cxnId="{40EA3D46-0B62-4317-89F8-D8A51C093DFE}">
      <dgm:prSet/>
      <dgm:spPr/>
      <dgm:t>
        <a:bodyPr/>
        <a:lstStyle/>
        <a:p>
          <a:endParaRPr lang="ru-RU"/>
        </a:p>
      </dgm:t>
    </dgm:pt>
    <dgm:pt modelId="{9BBA441B-F704-4307-B645-26BB45E0338D}" type="sibTrans" cxnId="{40EA3D46-0B62-4317-89F8-D8A51C093DFE}">
      <dgm:prSet/>
      <dgm:spPr/>
      <dgm:t>
        <a:bodyPr/>
        <a:lstStyle/>
        <a:p>
          <a:endParaRPr lang="ru-RU"/>
        </a:p>
      </dgm:t>
    </dgm:pt>
    <dgm:pt modelId="{9B714941-9C79-4323-8316-8051F7934A93}">
      <dgm:prSet phldrT="[Текст]"/>
      <dgm:spPr/>
      <dgm:t>
        <a:bodyPr/>
        <a:lstStyle/>
        <a:p>
          <a:r>
            <a:rPr lang="ru-RU" dirty="0" err="1" smtClean="0"/>
            <a:t>чогаалчы</a:t>
          </a:r>
          <a:endParaRPr lang="ru-RU" dirty="0"/>
        </a:p>
      </dgm:t>
    </dgm:pt>
    <dgm:pt modelId="{1E891EEB-2B75-4909-8C1B-099B331DAA0D}" type="parTrans" cxnId="{F0A61E0B-CAE1-47F8-A66D-0A34ED95BBC5}">
      <dgm:prSet/>
      <dgm:spPr/>
      <dgm:t>
        <a:bodyPr/>
        <a:lstStyle/>
        <a:p>
          <a:endParaRPr lang="ru-RU"/>
        </a:p>
      </dgm:t>
    </dgm:pt>
    <dgm:pt modelId="{4B5690B9-DF6A-4D6B-A3AA-A5B1B535380A}" type="sibTrans" cxnId="{F0A61E0B-CAE1-47F8-A66D-0A34ED95BBC5}">
      <dgm:prSet/>
      <dgm:spPr/>
      <dgm:t>
        <a:bodyPr/>
        <a:lstStyle/>
        <a:p>
          <a:endParaRPr lang="ru-RU"/>
        </a:p>
      </dgm:t>
    </dgm:pt>
    <dgm:pt modelId="{BC4C8366-87A3-4F75-94DC-EAD8C7966366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err="1" smtClean="0"/>
            <a:t>прозачы</a:t>
          </a:r>
          <a:endParaRPr lang="ru-RU" dirty="0"/>
        </a:p>
      </dgm:t>
    </dgm:pt>
    <dgm:pt modelId="{4A84DA9B-700F-4E30-BD5F-D538820CF243}" type="parTrans" cxnId="{646A2A7A-6FC2-4658-A9A5-BE02F6523ECD}">
      <dgm:prSet/>
      <dgm:spPr/>
      <dgm:t>
        <a:bodyPr/>
        <a:lstStyle/>
        <a:p>
          <a:endParaRPr lang="ru-RU"/>
        </a:p>
      </dgm:t>
    </dgm:pt>
    <dgm:pt modelId="{4C6EC568-A080-4B4C-BF0B-BC5CF0A0D3DC}" type="sibTrans" cxnId="{646A2A7A-6FC2-4658-A9A5-BE02F6523ECD}">
      <dgm:prSet/>
      <dgm:spPr/>
      <dgm:t>
        <a:bodyPr/>
        <a:lstStyle/>
        <a:p>
          <a:endParaRPr lang="ru-RU"/>
        </a:p>
      </dgm:t>
    </dgm:pt>
    <dgm:pt modelId="{26545860-F076-4885-A00F-BBE7BFF1F80B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драматург</a:t>
          </a:r>
          <a:endParaRPr lang="ru-RU" dirty="0"/>
        </a:p>
      </dgm:t>
    </dgm:pt>
    <dgm:pt modelId="{520107BF-559C-4481-BFD9-466AA5B99844}" type="parTrans" cxnId="{4D0A7C58-0BDF-4AFB-AE42-A1809E12E962}">
      <dgm:prSet/>
      <dgm:spPr/>
      <dgm:t>
        <a:bodyPr/>
        <a:lstStyle/>
        <a:p>
          <a:endParaRPr lang="ru-RU"/>
        </a:p>
      </dgm:t>
    </dgm:pt>
    <dgm:pt modelId="{D4B8D050-436A-4E82-BEAE-815AE773DFFF}" type="sibTrans" cxnId="{4D0A7C58-0BDF-4AFB-AE42-A1809E12E962}">
      <dgm:prSet/>
      <dgm:spPr/>
      <dgm:t>
        <a:bodyPr/>
        <a:lstStyle/>
        <a:p>
          <a:endParaRPr lang="ru-RU"/>
        </a:p>
      </dgm:t>
    </dgm:pt>
    <dgm:pt modelId="{10231F97-2F83-4E7E-892D-6EF4DAE3856B}">
      <dgm:prSet phldrT="[Текст]"/>
      <dgm:spPr/>
      <dgm:t>
        <a:bodyPr/>
        <a:lstStyle/>
        <a:p>
          <a:r>
            <a:rPr lang="ru-RU" dirty="0" err="1" smtClean="0"/>
            <a:t>шулукчу</a:t>
          </a:r>
          <a:endParaRPr lang="ru-RU" dirty="0"/>
        </a:p>
      </dgm:t>
    </dgm:pt>
    <dgm:pt modelId="{9B91B8CE-8E24-4084-825B-EB18D6B5526D}" type="parTrans" cxnId="{F146597C-1B8C-4FF8-823A-9DDDB55D1D09}">
      <dgm:prSet/>
      <dgm:spPr/>
      <dgm:t>
        <a:bodyPr/>
        <a:lstStyle/>
        <a:p>
          <a:endParaRPr lang="ru-RU"/>
        </a:p>
      </dgm:t>
    </dgm:pt>
    <dgm:pt modelId="{67612F4D-9973-4D72-837F-2DED037E3573}" type="sibTrans" cxnId="{F146597C-1B8C-4FF8-823A-9DDDB55D1D09}">
      <dgm:prSet/>
      <dgm:spPr/>
      <dgm:t>
        <a:bodyPr/>
        <a:lstStyle/>
        <a:p>
          <a:endParaRPr lang="ru-RU"/>
        </a:p>
      </dgm:t>
    </dgm:pt>
    <dgm:pt modelId="{C448F95E-59A9-440B-A4A6-FC2C24BB62EA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err="1" smtClean="0"/>
            <a:t>очулдурукчу</a:t>
          </a:r>
          <a:endParaRPr lang="ru-RU" dirty="0"/>
        </a:p>
      </dgm:t>
    </dgm:pt>
    <dgm:pt modelId="{F13887BC-3128-4B80-BE99-73EFE9F29C2E}" type="parTrans" cxnId="{7D088552-C7C6-4440-ABA3-E8D794E9B0A1}">
      <dgm:prSet/>
      <dgm:spPr/>
      <dgm:t>
        <a:bodyPr/>
        <a:lstStyle/>
        <a:p>
          <a:endParaRPr lang="ru-RU"/>
        </a:p>
      </dgm:t>
    </dgm:pt>
    <dgm:pt modelId="{28980BD5-3DC5-4A6D-934D-532D5CB59F38}" type="sibTrans" cxnId="{7D088552-C7C6-4440-ABA3-E8D794E9B0A1}">
      <dgm:prSet/>
      <dgm:spPr/>
      <dgm:t>
        <a:bodyPr/>
        <a:lstStyle/>
        <a:p>
          <a:endParaRPr lang="ru-RU"/>
        </a:p>
      </dgm:t>
    </dgm:pt>
    <dgm:pt modelId="{4A1335F4-252B-4B44-B3EE-7C039BD3AD8C}" type="pres">
      <dgm:prSet presAssocID="{502F86DC-AC64-4CE7-82D5-8207429283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46C50-0480-4E25-B7D4-4EFDC98E8062}" type="pres">
      <dgm:prSet presAssocID="{9E9DB0C0-F61B-4E1E-A113-3E61DB26BCD0}" presName="root1" presStyleCnt="0"/>
      <dgm:spPr/>
    </dgm:pt>
    <dgm:pt modelId="{CA57339B-29B9-4B44-8247-CD3C604B5042}" type="pres">
      <dgm:prSet presAssocID="{9E9DB0C0-F61B-4E1E-A113-3E61DB26BCD0}" presName="LevelOneTextNode" presStyleLbl="node0" presStyleIdx="0" presStyleCnt="1" custScaleX="920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FCDB7E-9A80-412F-904F-F7259D73E466}" type="pres">
      <dgm:prSet presAssocID="{9E9DB0C0-F61B-4E1E-A113-3E61DB26BCD0}" presName="level2hierChild" presStyleCnt="0"/>
      <dgm:spPr/>
    </dgm:pt>
    <dgm:pt modelId="{DF6A6808-A89B-42B3-B14C-98F7693C5736}" type="pres">
      <dgm:prSet presAssocID="{1E891EEB-2B75-4909-8C1B-099B331DAA0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3D76FF04-577C-4987-BA79-0FC6F709CB81}" type="pres">
      <dgm:prSet presAssocID="{1E891EEB-2B75-4909-8C1B-099B331DAA0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A5570C6-E8FB-4B6C-919D-9643060E257A}" type="pres">
      <dgm:prSet presAssocID="{9B714941-9C79-4323-8316-8051F7934A93}" presName="root2" presStyleCnt="0"/>
      <dgm:spPr/>
    </dgm:pt>
    <dgm:pt modelId="{2CE2EB3D-C566-4501-B9B8-B77657064300}" type="pres">
      <dgm:prSet presAssocID="{9B714941-9C79-4323-8316-8051F7934A93}" presName="LevelTwoTextNode" presStyleLbl="node2" presStyleIdx="0" presStyleCnt="2" custLinFactNeighborX="-9082" custLinFactNeighborY="-3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560C62-C92B-4E1D-9D73-C622B93F9054}" type="pres">
      <dgm:prSet presAssocID="{9B714941-9C79-4323-8316-8051F7934A93}" presName="level3hierChild" presStyleCnt="0"/>
      <dgm:spPr/>
    </dgm:pt>
    <dgm:pt modelId="{3CC40234-C48D-44E5-A505-54CD2660FF6B}" type="pres">
      <dgm:prSet presAssocID="{4A84DA9B-700F-4E30-BD5F-D538820CF243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E7BFDAC7-D055-4E56-8444-05D90B34156E}" type="pres">
      <dgm:prSet presAssocID="{4A84DA9B-700F-4E30-BD5F-D538820CF243}" presName="connTx" presStyleLbl="parChTrans1D3" presStyleIdx="0" presStyleCnt="3"/>
      <dgm:spPr/>
      <dgm:t>
        <a:bodyPr/>
        <a:lstStyle/>
        <a:p>
          <a:endParaRPr lang="ru-RU"/>
        </a:p>
      </dgm:t>
    </dgm:pt>
    <dgm:pt modelId="{53C7761F-A415-4018-AF58-1819AB59D048}" type="pres">
      <dgm:prSet presAssocID="{BC4C8366-87A3-4F75-94DC-EAD8C7966366}" presName="root2" presStyleCnt="0"/>
      <dgm:spPr/>
    </dgm:pt>
    <dgm:pt modelId="{88BDE599-249A-48E1-ACB3-012FDDFE67C1}" type="pres">
      <dgm:prSet presAssocID="{BC4C8366-87A3-4F75-94DC-EAD8C7966366}" presName="LevelTwoTextNode" presStyleLbl="node3" presStyleIdx="0" presStyleCnt="3" custLinFactNeighborX="-10629" custLinFactNeighborY="-44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B57969-D7D6-4E6F-A3E9-2975ADF8B2BB}" type="pres">
      <dgm:prSet presAssocID="{BC4C8366-87A3-4F75-94DC-EAD8C7966366}" presName="level3hierChild" presStyleCnt="0"/>
      <dgm:spPr/>
    </dgm:pt>
    <dgm:pt modelId="{1047DF82-029E-417B-9498-F574DE7741F0}" type="pres">
      <dgm:prSet presAssocID="{520107BF-559C-4481-BFD9-466AA5B99844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666FB0BC-6A70-406A-A2B9-AD9D8F8B1042}" type="pres">
      <dgm:prSet presAssocID="{520107BF-559C-4481-BFD9-466AA5B99844}" presName="connTx" presStyleLbl="parChTrans1D3" presStyleIdx="1" presStyleCnt="3"/>
      <dgm:spPr/>
      <dgm:t>
        <a:bodyPr/>
        <a:lstStyle/>
        <a:p>
          <a:endParaRPr lang="ru-RU"/>
        </a:p>
      </dgm:t>
    </dgm:pt>
    <dgm:pt modelId="{099F602E-6C38-4631-AABD-FC810C9EA57A}" type="pres">
      <dgm:prSet presAssocID="{26545860-F076-4885-A00F-BBE7BFF1F80B}" presName="root2" presStyleCnt="0"/>
      <dgm:spPr/>
    </dgm:pt>
    <dgm:pt modelId="{8ECB34BB-BEAD-4893-8A1B-FA92FC9FEA90}" type="pres">
      <dgm:prSet presAssocID="{26545860-F076-4885-A00F-BBE7BFF1F80B}" presName="LevelTwoTextNode" presStyleLbl="node3" presStyleIdx="1" presStyleCnt="3" custLinFactNeighborX="-13706" custLinFactNeighborY="-11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D0CE2E-8C99-416A-B15C-58803682C635}" type="pres">
      <dgm:prSet presAssocID="{26545860-F076-4885-A00F-BBE7BFF1F80B}" presName="level3hierChild" presStyleCnt="0"/>
      <dgm:spPr/>
    </dgm:pt>
    <dgm:pt modelId="{2A9FC09A-FC49-4E13-809E-6C82AFF45321}" type="pres">
      <dgm:prSet presAssocID="{9B91B8CE-8E24-4084-825B-EB18D6B5526D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060CE71-59CD-4320-B31A-224C7333316E}" type="pres">
      <dgm:prSet presAssocID="{9B91B8CE-8E24-4084-825B-EB18D6B5526D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91881A2-C941-40C3-AC1E-8AD3332FA299}" type="pres">
      <dgm:prSet presAssocID="{10231F97-2F83-4E7E-892D-6EF4DAE3856B}" presName="root2" presStyleCnt="0"/>
      <dgm:spPr/>
    </dgm:pt>
    <dgm:pt modelId="{972B9AEF-78EB-40BE-93A9-BB2B76A064DD}" type="pres">
      <dgm:prSet presAssocID="{10231F97-2F83-4E7E-892D-6EF4DAE3856B}" presName="LevelTwoTextNode" presStyleLbl="node2" presStyleIdx="1" presStyleCnt="2" custLinFactNeighborX="-12159" custLinFactNeighborY="26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5D409D-1552-4E1B-BAA0-17D55922EBF0}" type="pres">
      <dgm:prSet presAssocID="{10231F97-2F83-4E7E-892D-6EF4DAE3856B}" presName="level3hierChild" presStyleCnt="0"/>
      <dgm:spPr/>
    </dgm:pt>
    <dgm:pt modelId="{93B93E6C-8EC2-4583-A291-EA0B9C3A6085}" type="pres">
      <dgm:prSet presAssocID="{F13887BC-3128-4B80-BE99-73EFE9F29C2E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85324125-1D50-4564-8426-B065FE2946E1}" type="pres">
      <dgm:prSet presAssocID="{F13887BC-3128-4B80-BE99-73EFE9F29C2E}" presName="connTx" presStyleLbl="parChTrans1D3" presStyleIdx="2" presStyleCnt="3"/>
      <dgm:spPr/>
      <dgm:t>
        <a:bodyPr/>
        <a:lstStyle/>
        <a:p>
          <a:endParaRPr lang="ru-RU"/>
        </a:p>
      </dgm:t>
    </dgm:pt>
    <dgm:pt modelId="{8CC3E745-5F01-4F2D-9702-DE9E6F12BA0F}" type="pres">
      <dgm:prSet presAssocID="{C448F95E-59A9-440B-A4A6-FC2C24BB62EA}" presName="root2" presStyleCnt="0"/>
      <dgm:spPr/>
    </dgm:pt>
    <dgm:pt modelId="{CE91651E-8DC4-4F6D-88FA-9F6C8A8C5AD4}" type="pres">
      <dgm:prSet presAssocID="{C448F95E-59A9-440B-A4A6-FC2C24BB62EA}" presName="LevelTwoTextNode" presStyleLbl="node3" presStyleIdx="2" presStyleCnt="3" custLinFactNeighborX="-13706" custLinFactNeighborY="88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C5BC02-34D5-46A6-84C7-A1C79A6EF303}" type="pres">
      <dgm:prSet presAssocID="{C448F95E-59A9-440B-A4A6-FC2C24BB62EA}" presName="level3hierChild" presStyleCnt="0"/>
      <dgm:spPr/>
    </dgm:pt>
  </dgm:ptLst>
  <dgm:cxnLst>
    <dgm:cxn modelId="{64C5D3D2-F612-40D0-84A1-19CAC53DE5FE}" type="presOf" srcId="{520107BF-559C-4481-BFD9-466AA5B99844}" destId="{1047DF82-029E-417B-9498-F574DE7741F0}" srcOrd="0" destOrd="0" presId="urn:microsoft.com/office/officeart/2005/8/layout/hierarchy2"/>
    <dgm:cxn modelId="{4D0A7C58-0BDF-4AFB-AE42-A1809E12E962}" srcId="{9B714941-9C79-4323-8316-8051F7934A93}" destId="{26545860-F076-4885-A00F-BBE7BFF1F80B}" srcOrd="1" destOrd="0" parTransId="{520107BF-559C-4481-BFD9-466AA5B99844}" sibTransId="{D4B8D050-436A-4E82-BEAE-815AE773DFFF}"/>
    <dgm:cxn modelId="{5D2C1606-1618-4B69-8F82-721AD0768579}" type="presOf" srcId="{F13887BC-3128-4B80-BE99-73EFE9F29C2E}" destId="{85324125-1D50-4564-8426-B065FE2946E1}" srcOrd="1" destOrd="0" presId="urn:microsoft.com/office/officeart/2005/8/layout/hierarchy2"/>
    <dgm:cxn modelId="{6E6518EB-881A-45E1-AFD0-6FC12C726236}" type="presOf" srcId="{26545860-F076-4885-A00F-BBE7BFF1F80B}" destId="{8ECB34BB-BEAD-4893-8A1B-FA92FC9FEA90}" srcOrd="0" destOrd="0" presId="urn:microsoft.com/office/officeart/2005/8/layout/hierarchy2"/>
    <dgm:cxn modelId="{462C8634-F836-4C30-9D08-A884F52A0884}" type="presOf" srcId="{9B91B8CE-8E24-4084-825B-EB18D6B5526D}" destId="{2060CE71-59CD-4320-B31A-224C7333316E}" srcOrd="1" destOrd="0" presId="urn:microsoft.com/office/officeart/2005/8/layout/hierarchy2"/>
    <dgm:cxn modelId="{F0A61E0B-CAE1-47F8-A66D-0A34ED95BBC5}" srcId="{9E9DB0C0-F61B-4E1E-A113-3E61DB26BCD0}" destId="{9B714941-9C79-4323-8316-8051F7934A93}" srcOrd="0" destOrd="0" parTransId="{1E891EEB-2B75-4909-8C1B-099B331DAA0D}" sibTransId="{4B5690B9-DF6A-4D6B-A3AA-A5B1B535380A}"/>
    <dgm:cxn modelId="{6695842B-8885-42AF-8C1E-29D8C3CFA4B2}" type="presOf" srcId="{10231F97-2F83-4E7E-892D-6EF4DAE3856B}" destId="{972B9AEF-78EB-40BE-93A9-BB2B76A064DD}" srcOrd="0" destOrd="0" presId="urn:microsoft.com/office/officeart/2005/8/layout/hierarchy2"/>
    <dgm:cxn modelId="{DEE4D60C-E07A-4E23-81E3-DAE41D1C9E60}" type="presOf" srcId="{9B91B8CE-8E24-4084-825B-EB18D6B5526D}" destId="{2A9FC09A-FC49-4E13-809E-6C82AFF45321}" srcOrd="0" destOrd="0" presId="urn:microsoft.com/office/officeart/2005/8/layout/hierarchy2"/>
    <dgm:cxn modelId="{40EA3D46-0B62-4317-89F8-D8A51C093DFE}" srcId="{502F86DC-AC64-4CE7-82D5-8207429283AE}" destId="{9E9DB0C0-F61B-4E1E-A113-3E61DB26BCD0}" srcOrd="0" destOrd="0" parTransId="{540618FD-D2E4-42CA-9487-6B4B65280123}" sibTransId="{9BBA441B-F704-4307-B645-26BB45E0338D}"/>
    <dgm:cxn modelId="{646A2A7A-6FC2-4658-A9A5-BE02F6523ECD}" srcId="{9B714941-9C79-4323-8316-8051F7934A93}" destId="{BC4C8366-87A3-4F75-94DC-EAD8C7966366}" srcOrd="0" destOrd="0" parTransId="{4A84DA9B-700F-4E30-BD5F-D538820CF243}" sibTransId="{4C6EC568-A080-4B4C-BF0B-BC5CF0A0D3DC}"/>
    <dgm:cxn modelId="{FA1939BF-1B48-4B4E-9803-FD3F649E06EC}" type="presOf" srcId="{9B714941-9C79-4323-8316-8051F7934A93}" destId="{2CE2EB3D-C566-4501-B9B8-B77657064300}" srcOrd="0" destOrd="0" presId="urn:microsoft.com/office/officeart/2005/8/layout/hierarchy2"/>
    <dgm:cxn modelId="{78EBA32A-2FF3-428F-A1D7-6D9F9C7D6227}" type="presOf" srcId="{1E891EEB-2B75-4909-8C1B-099B331DAA0D}" destId="{3D76FF04-577C-4987-BA79-0FC6F709CB81}" srcOrd="1" destOrd="0" presId="urn:microsoft.com/office/officeart/2005/8/layout/hierarchy2"/>
    <dgm:cxn modelId="{A39590AC-8D64-43F6-984F-587B3054D4E6}" type="presOf" srcId="{F13887BC-3128-4B80-BE99-73EFE9F29C2E}" destId="{93B93E6C-8EC2-4583-A291-EA0B9C3A6085}" srcOrd="0" destOrd="0" presId="urn:microsoft.com/office/officeart/2005/8/layout/hierarchy2"/>
    <dgm:cxn modelId="{A171A667-2CDF-4E21-88AE-DB087B8B8E5B}" type="presOf" srcId="{502F86DC-AC64-4CE7-82D5-8207429283AE}" destId="{4A1335F4-252B-4B44-B3EE-7C039BD3AD8C}" srcOrd="0" destOrd="0" presId="urn:microsoft.com/office/officeart/2005/8/layout/hierarchy2"/>
    <dgm:cxn modelId="{32DB1E06-3614-42B6-9575-09C81B0A9797}" type="presOf" srcId="{9E9DB0C0-F61B-4E1E-A113-3E61DB26BCD0}" destId="{CA57339B-29B9-4B44-8247-CD3C604B5042}" srcOrd="0" destOrd="0" presId="urn:microsoft.com/office/officeart/2005/8/layout/hierarchy2"/>
    <dgm:cxn modelId="{1B725DC3-804F-4FB4-81E6-CBD27CF857E4}" type="presOf" srcId="{4A84DA9B-700F-4E30-BD5F-D538820CF243}" destId="{3CC40234-C48D-44E5-A505-54CD2660FF6B}" srcOrd="0" destOrd="0" presId="urn:microsoft.com/office/officeart/2005/8/layout/hierarchy2"/>
    <dgm:cxn modelId="{A1ED696E-2BE1-4DB5-8D32-B3F537286A41}" type="presOf" srcId="{C448F95E-59A9-440B-A4A6-FC2C24BB62EA}" destId="{CE91651E-8DC4-4F6D-88FA-9F6C8A8C5AD4}" srcOrd="0" destOrd="0" presId="urn:microsoft.com/office/officeart/2005/8/layout/hierarchy2"/>
    <dgm:cxn modelId="{848EDD6B-0E73-44C8-8D34-AE625609819C}" type="presOf" srcId="{4A84DA9B-700F-4E30-BD5F-D538820CF243}" destId="{E7BFDAC7-D055-4E56-8444-05D90B34156E}" srcOrd="1" destOrd="0" presId="urn:microsoft.com/office/officeart/2005/8/layout/hierarchy2"/>
    <dgm:cxn modelId="{E9C1A3E2-E234-4ECA-BB94-E79F7A0B117E}" type="presOf" srcId="{520107BF-559C-4481-BFD9-466AA5B99844}" destId="{666FB0BC-6A70-406A-A2B9-AD9D8F8B1042}" srcOrd="1" destOrd="0" presId="urn:microsoft.com/office/officeart/2005/8/layout/hierarchy2"/>
    <dgm:cxn modelId="{F146597C-1B8C-4FF8-823A-9DDDB55D1D09}" srcId="{9E9DB0C0-F61B-4E1E-A113-3E61DB26BCD0}" destId="{10231F97-2F83-4E7E-892D-6EF4DAE3856B}" srcOrd="1" destOrd="0" parTransId="{9B91B8CE-8E24-4084-825B-EB18D6B5526D}" sibTransId="{67612F4D-9973-4D72-837F-2DED037E3573}"/>
    <dgm:cxn modelId="{ADF8A621-A977-42CE-9686-C7F2A889E1E6}" type="presOf" srcId="{1E891EEB-2B75-4909-8C1B-099B331DAA0D}" destId="{DF6A6808-A89B-42B3-B14C-98F7693C5736}" srcOrd="0" destOrd="0" presId="urn:microsoft.com/office/officeart/2005/8/layout/hierarchy2"/>
    <dgm:cxn modelId="{7D088552-C7C6-4440-ABA3-E8D794E9B0A1}" srcId="{10231F97-2F83-4E7E-892D-6EF4DAE3856B}" destId="{C448F95E-59A9-440B-A4A6-FC2C24BB62EA}" srcOrd="0" destOrd="0" parTransId="{F13887BC-3128-4B80-BE99-73EFE9F29C2E}" sibTransId="{28980BD5-3DC5-4A6D-934D-532D5CB59F38}"/>
    <dgm:cxn modelId="{89090785-2FEF-4B8F-B810-301130C8112D}" type="presOf" srcId="{BC4C8366-87A3-4F75-94DC-EAD8C7966366}" destId="{88BDE599-249A-48E1-ACB3-012FDDFE67C1}" srcOrd="0" destOrd="0" presId="urn:microsoft.com/office/officeart/2005/8/layout/hierarchy2"/>
    <dgm:cxn modelId="{8A97F8D6-74A0-4D92-A40D-F1E82BFA5493}" type="presParOf" srcId="{4A1335F4-252B-4B44-B3EE-7C039BD3AD8C}" destId="{DC346C50-0480-4E25-B7D4-4EFDC98E8062}" srcOrd="0" destOrd="0" presId="urn:microsoft.com/office/officeart/2005/8/layout/hierarchy2"/>
    <dgm:cxn modelId="{DC02267F-FE6B-48D2-9857-3AE9BEC40595}" type="presParOf" srcId="{DC346C50-0480-4E25-B7D4-4EFDC98E8062}" destId="{CA57339B-29B9-4B44-8247-CD3C604B5042}" srcOrd="0" destOrd="0" presId="urn:microsoft.com/office/officeart/2005/8/layout/hierarchy2"/>
    <dgm:cxn modelId="{07BCD497-870E-49E5-9DC1-4CC128EF3B65}" type="presParOf" srcId="{DC346C50-0480-4E25-B7D4-4EFDC98E8062}" destId="{CAFCDB7E-9A80-412F-904F-F7259D73E466}" srcOrd="1" destOrd="0" presId="urn:microsoft.com/office/officeart/2005/8/layout/hierarchy2"/>
    <dgm:cxn modelId="{6BA19D61-26A2-405D-A397-997D97634DD4}" type="presParOf" srcId="{CAFCDB7E-9A80-412F-904F-F7259D73E466}" destId="{DF6A6808-A89B-42B3-B14C-98F7693C5736}" srcOrd="0" destOrd="0" presId="urn:microsoft.com/office/officeart/2005/8/layout/hierarchy2"/>
    <dgm:cxn modelId="{EAAD05EC-DF48-4A5F-9A29-5CFA930214F6}" type="presParOf" srcId="{DF6A6808-A89B-42B3-B14C-98F7693C5736}" destId="{3D76FF04-577C-4987-BA79-0FC6F709CB81}" srcOrd="0" destOrd="0" presId="urn:microsoft.com/office/officeart/2005/8/layout/hierarchy2"/>
    <dgm:cxn modelId="{77650C55-754D-428B-AF48-88CDB5AE6B81}" type="presParOf" srcId="{CAFCDB7E-9A80-412F-904F-F7259D73E466}" destId="{FA5570C6-E8FB-4B6C-919D-9643060E257A}" srcOrd="1" destOrd="0" presId="urn:microsoft.com/office/officeart/2005/8/layout/hierarchy2"/>
    <dgm:cxn modelId="{C8FB026B-6894-487F-9991-F4158C6646F7}" type="presParOf" srcId="{FA5570C6-E8FB-4B6C-919D-9643060E257A}" destId="{2CE2EB3D-C566-4501-B9B8-B77657064300}" srcOrd="0" destOrd="0" presId="urn:microsoft.com/office/officeart/2005/8/layout/hierarchy2"/>
    <dgm:cxn modelId="{7585BE12-2738-4E80-85E0-EE66AFA25696}" type="presParOf" srcId="{FA5570C6-E8FB-4B6C-919D-9643060E257A}" destId="{34560C62-C92B-4E1D-9D73-C622B93F9054}" srcOrd="1" destOrd="0" presId="urn:microsoft.com/office/officeart/2005/8/layout/hierarchy2"/>
    <dgm:cxn modelId="{D48F1CE0-31D1-48AE-BC65-8E002F0570C0}" type="presParOf" srcId="{34560C62-C92B-4E1D-9D73-C622B93F9054}" destId="{3CC40234-C48D-44E5-A505-54CD2660FF6B}" srcOrd="0" destOrd="0" presId="urn:microsoft.com/office/officeart/2005/8/layout/hierarchy2"/>
    <dgm:cxn modelId="{B1CEFC05-2C43-44FC-88D3-9AB59BF0B8BA}" type="presParOf" srcId="{3CC40234-C48D-44E5-A505-54CD2660FF6B}" destId="{E7BFDAC7-D055-4E56-8444-05D90B34156E}" srcOrd="0" destOrd="0" presId="urn:microsoft.com/office/officeart/2005/8/layout/hierarchy2"/>
    <dgm:cxn modelId="{8A7F82FD-F38B-4569-9317-9E4085587065}" type="presParOf" srcId="{34560C62-C92B-4E1D-9D73-C622B93F9054}" destId="{53C7761F-A415-4018-AF58-1819AB59D048}" srcOrd="1" destOrd="0" presId="urn:microsoft.com/office/officeart/2005/8/layout/hierarchy2"/>
    <dgm:cxn modelId="{4D822095-F545-46B9-8747-767F794D06AF}" type="presParOf" srcId="{53C7761F-A415-4018-AF58-1819AB59D048}" destId="{88BDE599-249A-48E1-ACB3-012FDDFE67C1}" srcOrd="0" destOrd="0" presId="urn:microsoft.com/office/officeart/2005/8/layout/hierarchy2"/>
    <dgm:cxn modelId="{7979BA8A-955F-4D21-8947-E5B95B6E9AA8}" type="presParOf" srcId="{53C7761F-A415-4018-AF58-1819AB59D048}" destId="{34B57969-D7D6-4E6F-A3E9-2975ADF8B2BB}" srcOrd="1" destOrd="0" presId="urn:microsoft.com/office/officeart/2005/8/layout/hierarchy2"/>
    <dgm:cxn modelId="{24E43CD3-CCFF-49D9-8801-CA329BB568F1}" type="presParOf" srcId="{34560C62-C92B-4E1D-9D73-C622B93F9054}" destId="{1047DF82-029E-417B-9498-F574DE7741F0}" srcOrd="2" destOrd="0" presId="urn:microsoft.com/office/officeart/2005/8/layout/hierarchy2"/>
    <dgm:cxn modelId="{F225D656-0B41-4A10-B40D-6205B2924BF0}" type="presParOf" srcId="{1047DF82-029E-417B-9498-F574DE7741F0}" destId="{666FB0BC-6A70-406A-A2B9-AD9D8F8B1042}" srcOrd="0" destOrd="0" presId="urn:microsoft.com/office/officeart/2005/8/layout/hierarchy2"/>
    <dgm:cxn modelId="{0F298C5A-EDBE-412B-9315-73702DE41BA8}" type="presParOf" srcId="{34560C62-C92B-4E1D-9D73-C622B93F9054}" destId="{099F602E-6C38-4631-AABD-FC810C9EA57A}" srcOrd="3" destOrd="0" presId="urn:microsoft.com/office/officeart/2005/8/layout/hierarchy2"/>
    <dgm:cxn modelId="{2BC5A24C-CE63-4235-8CC6-7181748B0F9F}" type="presParOf" srcId="{099F602E-6C38-4631-AABD-FC810C9EA57A}" destId="{8ECB34BB-BEAD-4893-8A1B-FA92FC9FEA90}" srcOrd="0" destOrd="0" presId="urn:microsoft.com/office/officeart/2005/8/layout/hierarchy2"/>
    <dgm:cxn modelId="{E9F77D3E-DB94-4ADF-8545-A1458BBB5388}" type="presParOf" srcId="{099F602E-6C38-4631-AABD-FC810C9EA57A}" destId="{A3D0CE2E-8C99-416A-B15C-58803682C635}" srcOrd="1" destOrd="0" presId="urn:microsoft.com/office/officeart/2005/8/layout/hierarchy2"/>
    <dgm:cxn modelId="{F8057818-1D96-43C9-8BD1-DA70B6EA9AC7}" type="presParOf" srcId="{CAFCDB7E-9A80-412F-904F-F7259D73E466}" destId="{2A9FC09A-FC49-4E13-809E-6C82AFF45321}" srcOrd="2" destOrd="0" presId="urn:microsoft.com/office/officeart/2005/8/layout/hierarchy2"/>
    <dgm:cxn modelId="{C97E2325-C804-4B45-88EF-D83149818FDC}" type="presParOf" srcId="{2A9FC09A-FC49-4E13-809E-6C82AFF45321}" destId="{2060CE71-59CD-4320-B31A-224C7333316E}" srcOrd="0" destOrd="0" presId="urn:microsoft.com/office/officeart/2005/8/layout/hierarchy2"/>
    <dgm:cxn modelId="{DF903A88-1865-455F-BD03-791CE3933953}" type="presParOf" srcId="{CAFCDB7E-9A80-412F-904F-F7259D73E466}" destId="{191881A2-C941-40C3-AC1E-8AD3332FA299}" srcOrd="3" destOrd="0" presId="urn:microsoft.com/office/officeart/2005/8/layout/hierarchy2"/>
    <dgm:cxn modelId="{5CB54BBF-5112-4B0A-A49E-AC87FB9C5BF2}" type="presParOf" srcId="{191881A2-C941-40C3-AC1E-8AD3332FA299}" destId="{972B9AEF-78EB-40BE-93A9-BB2B76A064DD}" srcOrd="0" destOrd="0" presId="urn:microsoft.com/office/officeart/2005/8/layout/hierarchy2"/>
    <dgm:cxn modelId="{3C4C37A2-C09D-417E-A415-5C5A0F23E28C}" type="presParOf" srcId="{191881A2-C941-40C3-AC1E-8AD3332FA299}" destId="{6C5D409D-1552-4E1B-BAA0-17D55922EBF0}" srcOrd="1" destOrd="0" presId="urn:microsoft.com/office/officeart/2005/8/layout/hierarchy2"/>
    <dgm:cxn modelId="{DFF9191A-51F0-4D4C-9AF6-3DE2B62D04AD}" type="presParOf" srcId="{6C5D409D-1552-4E1B-BAA0-17D55922EBF0}" destId="{93B93E6C-8EC2-4583-A291-EA0B9C3A6085}" srcOrd="0" destOrd="0" presId="urn:microsoft.com/office/officeart/2005/8/layout/hierarchy2"/>
    <dgm:cxn modelId="{997DA520-9B36-458A-8CA2-BC16189875C4}" type="presParOf" srcId="{93B93E6C-8EC2-4583-A291-EA0B9C3A6085}" destId="{85324125-1D50-4564-8426-B065FE2946E1}" srcOrd="0" destOrd="0" presId="urn:microsoft.com/office/officeart/2005/8/layout/hierarchy2"/>
    <dgm:cxn modelId="{D2637399-1D28-4C8B-AB62-6E4B845A59EC}" type="presParOf" srcId="{6C5D409D-1552-4E1B-BAA0-17D55922EBF0}" destId="{8CC3E745-5F01-4F2D-9702-DE9E6F12BA0F}" srcOrd="1" destOrd="0" presId="urn:microsoft.com/office/officeart/2005/8/layout/hierarchy2"/>
    <dgm:cxn modelId="{80E80DB5-B45D-40CD-B035-928F3754AD84}" type="presParOf" srcId="{8CC3E745-5F01-4F2D-9702-DE9E6F12BA0F}" destId="{CE91651E-8DC4-4F6D-88FA-9F6C8A8C5AD4}" srcOrd="0" destOrd="0" presId="urn:microsoft.com/office/officeart/2005/8/layout/hierarchy2"/>
    <dgm:cxn modelId="{6BE006EC-4AE0-48DD-9548-81F2C71A6397}" type="presParOf" srcId="{8CC3E745-5F01-4F2D-9702-DE9E6F12BA0F}" destId="{C5C5BC02-34D5-46A6-84C7-A1C79A6EF3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A93266-0B70-438C-9683-CB07DB310474}" type="doc">
      <dgm:prSet loTypeId="urn:microsoft.com/office/officeart/2005/8/layout/radial1" loCatId="cycle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A5BE7FB-BE66-44C5-97F6-4F67358C6C9D}">
      <dgm:prSet phldrT="[Текст]"/>
      <dgm:spPr/>
      <dgm:t>
        <a:bodyPr/>
        <a:lstStyle/>
        <a:p>
          <a:r>
            <a:rPr lang="ru-RU" dirty="0" err="1" smtClean="0">
              <a:latin typeface="Monotype Corsiva" pitchFamily="66" charset="0"/>
            </a:rPr>
            <a:t>Ооренип</a:t>
          </a:r>
          <a:r>
            <a:rPr lang="ru-RU" dirty="0" smtClean="0">
              <a:latin typeface="Monotype Corsiva" pitchFamily="66" charset="0"/>
            </a:rPr>
            <a:t> </a:t>
          </a:r>
          <a:r>
            <a:rPr lang="ru-RU" dirty="0" err="1" smtClean="0">
              <a:latin typeface="Monotype Corsiva" pitchFamily="66" charset="0"/>
            </a:rPr>
            <a:t>чораан</a:t>
          </a:r>
          <a:r>
            <a:rPr lang="ru-RU" dirty="0" smtClean="0">
              <a:latin typeface="Monotype Corsiva" pitchFamily="66" charset="0"/>
            </a:rPr>
            <a:t> </a:t>
          </a:r>
          <a:r>
            <a:rPr lang="ru-RU" dirty="0" err="1" smtClean="0">
              <a:latin typeface="Monotype Corsiva" pitchFamily="66" charset="0"/>
            </a:rPr>
            <a:t>черлери</a:t>
          </a:r>
          <a:r>
            <a:rPr lang="ru-RU" dirty="0" smtClean="0">
              <a:latin typeface="Monotype Corsiva" pitchFamily="66" charset="0"/>
            </a:rPr>
            <a:t>:</a:t>
          </a:r>
          <a:endParaRPr lang="ru-RU" dirty="0">
            <a:latin typeface="Monotype Corsiva" pitchFamily="66" charset="0"/>
          </a:endParaRPr>
        </a:p>
      </dgm:t>
    </dgm:pt>
    <dgm:pt modelId="{7D2DC7A0-1744-482E-80BE-1C7D2587EBE8}" type="parTrans" cxnId="{B8977E6D-21FD-4222-9FD3-EC611A74554F}">
      <dgm:prSet/>
      <dgm:spPr/>
      <dgm:t>
        <a:bodyPr/>
        <a:lstStyle/>
        <a:p>
          <a:endParaRPr lang="ru-RU"/>
        </a:p>
      </dgm:t>
    </dgm:pt>
    <dgm:pt modelId="{E0D2C809-1C6C-43D6-A2E9-C8C3C796D5A8}" type="sibTrans" cxnId="{B8977E6D-21FD-4222-9FD3-EC611A74554F}">
      <dgm:prSet/>
      <dgm:spPr/>
      <dgm:t>
        <a:bodyPr/>
        <a:lstStyle/>
        <a:p>
          <a:endParaRPr lang="ru-RU"/>
        </a:p>
      </dgm:t>
    </dgm:pt>
    <dgm:pt modelId="{CBD864AB-2EAB-474D-96AC-72977ED9617A}">
      <dgm:prSet phldrT="[Текст]" custT="1"/>
      <dgm:spPr/>
      <dgm:t>
        <a:bodyPr/>
        <a:lstStyle/>
        <a:p>
          <a:r>
            <a:rPr lang="ru-RU" sz="2000" dirty="0" err="1" smtClean="0"/>
            <a:t>Шагаан-Арыгнын</a:t>
          </a:r>
          <a:r>
            <a:rPr lang="ru-RU" sz="2000" dirty="0" smtClean="0"/>
            <a:t> 7чыл </a:t>
          </a:r>
          <a:r>
            <a:rPr lang="ru-RU" sz="2000" dirty="0" err="1" smtClean="0"/>
            <a:t>школазы</a:t>
          </a:r>
          <a:endParaRPr lang="ru-RU" sz="2000" dirty="0"/>
        </a:p>
      </dgm:t>
    </dgm:pt>
    <dgm:pt modelId="{2A88B624-3227-4C7C-8900-CF421A8C3B30}" type="parTrans" cxnId="{E5082B46-9DE1-4FC5-A1C7-7822473EA9DB}">
      <dgm:prSet/>
      <dgm:spPr/>
      <dgm:t>
        <a:bodyPr/>
        <a:lstStyle/>
        <a:p>
          <a:endParaRPr lang="ru-RU"/>
        </a:p>
      </dgm:t>
    </dgm:pt>
    <dgm:pt modelId="{EAC052A4-2E08-423A-97B1-E3523CEE1663}" type="sibTrans" cxnId="{E5082B46-9DE1-4FC5-A1C7-7822473EA9DB}">
      <dgm:prSet/>
      <dgm:spPr/>
      <dgm:t>
        <a:bodyPr/>
        <a:lstStyle/>
        <a:p>
          <a:endParaRPr lang="ru-RU"/>
        </a:p>
      </dgm:t>
    </dgm:pt>
    <dgm:pt modelId="{5FDB00DF-90A1-465C-B597-5A54D1F6B36C}">
      <dgm:prSet phldrT="[Текст]" custT="1"/>
      <dgm:spPr/>
      <dgm:t>
        <a:bodyPr/>
        <a:lstStyle/>
        <a:p>
          <a:r>
            <a:rPr lang="ru-RU" sz="2000" dirty="0" err="1" smtClean="0"/>
            <a:t>Кызылдын</a:t>
          </a:r>
          <a:r>
            <a:rPr lang="ru-RU" sz="2000" dirty="0" smtClean="0"/>
            <a:t> </a:t>
          </a:r>
          <a:r>
            <a:rPr lang="ru-RU" sz="2000" dirty="0" err="1" smtClean="0"/>
            <a:t>башкы</a:t>
          </a:r>
          <a:r>
            <a:rPr lang="ru-RU" sz="2000" dirty="0" smtClean="0"/>
            <a:t> </a:t>
          </a:r>
          <a:r>
            <a:rPr lang="ru-RU" sz="2000" dirty="0" err="1" smtClean="0"/>
            <a:t>училищези</a:t>
          </a:r>
          <a:endParaRPr lang="ru-RU" sz="2000" dirty="0"/>
        </a:p>
      </dgm:t>
    </dgm:pt>
    <dgm:pt modelId="{CACCD655-9AE1-4762-9860-EC6D148D0041}" type="parTrans" cxnId="{254F7DFC-7B6B-472C-8F66-FFB1C3F65563}">
      <dgm:prSet/>
      <dgm:spPr/>
      <dgm:t>
        <a:bodyPr/>
        <a:lstStyle/>
        <a:p>
          <a:endParaRPr lang="ru-RU"/>
        </a:p>
      </dgm:t>
    </dgm:pt>
    <dgm:pt modelId="{F45111F8-0D8F-4357-99BF-8FC7F5CE8E2B}" type="sibTrans" cxnId="{254F7DFC-7B6B-472C-8F66-FFB1C3F65563}">
      <dgm:prSet/>
      <dgm:spPr/>
      <dgm:t>
        <a:bodyPr/>
        <a:lstStyle/>
        <a:p>
          <a:endParaRPr lang="ru-RU"/>
        </a:p>
      </dgm:t>
    </dgm:pt>
    <dgm:pt modelId="{35F3CF63-AC7B-4744-87A4-9ED2F85D00AC}">
      <dgm:prSet phldrT="[Текст]" custT="1"/>
      <dgm:spPr/>
      <dgm:t>
        <a:bodyPr/>
        <a:lstStyle/>
        <a:p>
          <a:r>
            <a:rPr lang="ru-RU" sz="2000" dirty="0" err="1" smtClean="0"/>
            <a:t>Куруненин</a:t>
          </a:r>
          <a:r>
            <a:rPr lang="ru-RU" sz="2000" dirty="0" smtClean="0"/>
            <a:t> </a:t>
          </a:r>
          <a:r>
            <a:rPr lang="ru-RU" sz="2000" dirty="0" err="1" smtClean="0"/>
            <a:t>башкы</a:t>
          </a:r>
          <a:r>
            <a:rPr lang="ru-RU" sz="2000" dirty="0" smtClean="0"/>
            <a:t> </a:t>
          </a:r>
          <a:r>
            <a:rPr lang="ru-RU" sz="2000" dirty="0" err="1" smtClean="0"/>
            <a:t>институду</a:t>
          </a:r>
          <a:endParaRPr lang="ru-RU" sz="2000" dirty="0"/>
        </a:p>
      </dgm:t>
    </dgm:pt>
    <dgm:pt modelId="{EFFFA8B4-91FF-473F-AB9D-7F35CCEB79C7}" type="parTrans" cxnId="{E56BF0DC-B549-4256-88EE-6FD7833C4D0B}">
      <dgm:prSet/>
      <dgm:spPr/>
      <dgm:t>
        <a:bodyPr/>
        <a:lstStyle/>
        <a:p>
          <a:endParaRPr lang="ru-RU"/>
        </a:p>
      </dgm:t>
    </dgm:pt>
    <dgm:pt modelId="{5560AFF8-BEA2-4CE2-8568-936B4BA38F1F}" type="sibTrans" cxnId="{E56BF0DC-B549-4256-88EE-6FD7833C4D0B}">
      <dgm:prSet/>
      <dgm:spPr/>
      <dgm:t>
        <a:bodyPr/>
        <a:lstStyle/>
        <a:p>
          <a:endParaRPr lang="ru-RU"/>
        </a:p>
      </dgm:t>
    </dgm:pt>
    <dgm:pt modelId="{9C19A444-C0CF-487E-94FF-A12CE2CCB4C7}">
      <dgm:prSet phldrT="[Текст]" custT="1"/>
      <dgm:spPr/>
      <dgm:t>
        <a:bodyPr/>
        <a:lstStyle/>
        <a:p>
          <a:r>
            <a:rPr lang="ru-RU" sz="2000" dirty="0" smtClean="0"/>
            <a:t>СЭКП ТК </a:t>
          </a:r>
          <a:r>
            <a:rPr lang="ru-RU" sz="2000" dirty="0" err="1" smtClean="0"/>
            <a:t>чанында</a:t>
          </a:r>
          <a:r>
            <a:rPr lang="ru-RU" sz="2000" dirty="0" smtClean="0"/>
            <a:t> </a:t>
          </a:r>
          <a:r>
            <a:rPr lang="ru-RU" sz="2000" dirty="0" err="1" smtClean="0"/>
            <a:t>партиянын</a:t>
          </a:r>
          <a:r>
            <a:rPr lang="ru-RU" sz="2000" dirty="0" smtClean="0"/>
            <a:t> </a:t>
          </a:r>
          <a:r>
            <a:rPr lang="ru-RU" sz="2000" dirty="0" err="1" smtClean="0"/>
            <a:t>Дээди</a:t>
          </a:r>
          <a:r>
            <a:rPr lang="ru-RU" sz="2000" dirty="0" smtClean="0"/>
            <a:t> </a:t>
          </a:r>
          <a:r>
            <a:rPr lang="ru-RU" sz="2000" dirty="0" err="1" smtClean="0"/>
            <a:t>школазынын</a:t>
          </a:r>
          <a:r>
            <a:rPr lang="ru-RU" sz="2000" dirty="0" smtClean="0"/>
            <a:t> </a:t>
          </a:r>
          <a:r>
            <a:rPr lang="ru-RU" sz="2000" dirty="0" err="1" smtClean="0"/>
            <a:t>аспирантуразын</a:t>
          </a:r>
          <a:r>
            <a:rPr lang="ru-RU" sz="2000" dirty="0" smtClean="0"/>
            <a:t> </a:t>
          </a:r>
          <a:r>
            <a:rPr lang="ru-RU" sz="2000" dirty="0" err="1" smtClean="0"/>
            <a:t>дооскан</a:t>
          </a:r>
          <a:endParaRPr lang="ru-RU" sz="2000" dirty="0"/>
        </a:p>
      </dgm:t>
    </dgm:pt>
    <dgm:pt modelId="{40AFD222-D624-4036-A727-79FD0500B5BF}" type="parTrans" cxnId="{513DEFAF-707E-4C2E-AEB4-7571A795D76F}">
      <dgm:prSet/>
      <dgm:spPr/>
      <dgm:t>
        <a:bodyPr/>
        <a:lstStyle/>
        <a:p>
          <a:endParaRPr lang="ru-RU"/>
        </a:p>
      </dgm:t>
    </dgm:pt>
    <dgm:pt modelId="{0BD5114A-544F-40A4-AA9B-9858AEC50FAD}" type="sibTrans" cxnId="{513DEFAF-707E-4C2E-AEB4-7571A795D76F}">
      <dgm:prSet/>
      <dgm:spPr/>
      <dgm:t>
        <a:bodyPr/>
        <a:lstStyle/>
        <a:p>
          <a:endParaRPr lang="ru-RU"/>
        </a:p>
      </dgm:t>
    </dgm:pt>
    <dgm:pt modelId="{285DA81C-6578-4FCD-AE93-C8399AD60B5D}" type="pres">
      <dgm:prSet presAssocID="{E2A93266-0B70-438C-9683-CB07DB3104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878CA8-0AEB-4133-BDB9-88B4A3F4E84D}" type="pres">
      <dgm:prSet presAssocID="{8A5BE7FB-BE66-44C5-97F6-4F67358C6C9D}" presName="centerShape" presStyleLbl="node0" presStyleIdx="0" presStyleCnt="1" custScaleX="192956" custScaleY="109014" custLinFactNeighborX="4326" custLinFactNeighborY="-1568"/>
      <dgm:spPr/>
      <dgm:t>
        <a:bodyPr/>
        <a:lstStyle/>
        <a:p>
          <a:endParaRPr lang="ru-RU"/>
        </a:p>
      </dgm:t>
    </dgm:pt>
    <dgm:pt modelId="{DE6CAD68-1F43-4E6D-8EEA-4CF388347314}" type="pres">
      <dgm:prSet presAssocID="{2A88B624-3227-4C7C-8900-CF421A8C3B30}" presName="Name9" presStyleLbl="parChTrans1D2" presStyleIdx="0" presStyleCnt="4"/>
      <dgm:spPr/>
      <dgm:t>
        <a:bodyPr/>
        <a:lstStyle/>
        <a:p>
          <a:endParaRPr lang="ru-RU"/>
        </a:p>
      </dgm:t>
    </dgm:pt>
    <dgm:pt modelId="{27C43BBB-5D59-4EBC-B412-F34586A929D9}" type="pres">
      <dgm:prSet presAssocID="{2A88B624-3227-4C7C-8900-CF421A8C3B3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342EECC-070F-4496-9D83-A52E97F054EF}" type="pres">
      <dgm:prSet presAssocID="{CBD864AB-2EAB-474D-96AC-72977ED9617A}" presName="node" presStyleLbl="node1" presStyleIdx="0" presStyleCnt="4" custScaleX="129789" custRadScaleRad="100850" custRadScaleInc="14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603C4-0ED3-4A2B-96BB-28799A7724E0}" type="pres">
      <dgm:prSet presAssocID="{CACCD655-9AE1-4762-9860-EC6D148D0041}" presName="Name9" presStyleLbl="parChTrans1D2" presStyleIdx="1" presStyleCnt="4"/>
      <dgm:spPr/>
      <dgm:t>
        <a:bodyPr/>
        <a:lstStyle/>
        <a:p>
          <a:endParaRPr lang="ru-RU"/>
        </a:p>
      </dgm:t>
    </dgm:pt>
    <dgm:pt modelId="{93525DED-44EC-46BF-9417-9CFE7C8F72DD}" type="pres">
      <dgm:prSet presAssocID="{CACCD655-9AE1-4762-9860-EC6D148D004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83C8EFA0-1872-425E-8E9A-8CFB3F179074}" type="pres">
      <dgm:prSet presAssocID="{5FDB00DF-90A1-465C-B597-5A54D1F6B36C}" presName="node" presStyleLbl="node1" presStyleIdx="1" presStyleCnt="4" custScaleX="127117" custScaleY="155223" custRadScaleRad="157755" custRadScaleInc="3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B865C-00C9-4F9E-AC00-780026973DE0}" type="pres">
      <dgm:prSet presAssocID="{EFFFA8B4-91FF-473F-AB9D-7F35CCEB79C7}" presName="Name9" presStyleLbl="parChTrans1D2" presStyleIdx="2" presStyleCnt="4"/>
      <dgm:spPr/>
      <dgm:t>
        <a:bodyPr/>
        <a:lstStyle/>
        <a:p>
          <a:endParaRPr lang="ru-RU"/>
        </a:p>
      </dgm:t>
    </dgm:pt>
    <dgm:pt modelId="{67FDC4BA-2406-4B40-9A52-D686FC0EA4A1}" type="pres">
      <dgm:prSet presAssocID="{EFFFA8B4-91FF-473F-AB9D-7F35CCEB79C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1CAD37F1-1336-40B1-B5E2-587A4962A33E}" type="pres">
      <dgm:prSet presAssocID="{35F3CF63-AC7B-4744-87A4-9ED2F85D00AC}" presName="node" presStyleLbl="node1" presStyleIdx="2" presStyleCnt="4" custScaleX="147815" custRadScaleRad="104951" custRadScaleInc="-13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13CAA-A477-4DF9-995F-8CC90B54ECB3}" type="pres">
      <dgm:prSet presAssocID="{40AFD222-D624-4036-A727-79FD0500B5BF}" presName="Name9" presStyleLbl="parChTrans1D2" presStyleIdx="3" presStyleCnt="4"/>
      <dgm:spPr/>
      <dgm:t>
        <a:bodyPr/>
        <a:lstStyle/>
        <a:p>
          <a:endParaRPr lang="ru-RU"/>
        </a:p>
      </dgm:t>
    </dgm:pt>
    <dgm:pt modelId="{5584BE87-A1E2-4B3F-8F1D-83C56A38EBC6}" type="pres">
      <dgm:prSet presAssocID="{40AFD222-D624-4036-A727-79FD0500B5B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0C0BB54-418B-4AD0-97FC-322DDE432ECE}" type="pres">
      <dgm:prSet presAssocID="{9C19A444-C0CF-487E-94FF-A12CE2CCB4C7}" presName="node" presStyleLbl="node1" presStyleIdx="3" presStyleCnt="4" custScaleX="176760" custScaleY="136336" custRadScaleRad="153970" custRadScaleInc="-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A521D5-0874-4029-A787-732206B549B0}" type="presOf" srcId="{2A88B624-3227-4C7C-8900-CF421A8C3B30}" destId="{DE6CAD68-1F43-4E6D-8EEA-4CF388347314}" srcOrd="0" destOrd="0" presId="urn:microsoft.com/office/officeart/2005/8/layout/radial1"/>
    <dgm:cxn modelId="{E5082B46-9DE1-4FC5-A1C7-7822473EA9DB}" srcId="{8A5BE7FB-BE66-44C5-97F6-4F67358C6C9D}" destId="{CBD864AB-2EAB-474D-96AC-72977ED9617A}" srcOrd="0" destOrd="0" parTransId="{2A88B624-3227-4C7C-8900-CF421A8C3B30}" sibTransId="{EAC052A4-2E08-423A-97B1-E3523CEE1663}"/>
    <dgm:cxn modelId="{B498A38C-3CD5-4F40-861C-2980D08604B8}" type="presOf" srcId="{CACCD655-9AE1-4762-9860-EC6D148D0041}" destId="{0BC603C4-0ED3-4A2B-96BB-28799A7724E0}" srcOrd="0" destOrd="0" presId="urn:microsoft.com/office/officeart/2005/8/layout/radial1"/>
    <dgm:cxn modelId="{943AF890-2131-419A-A0A1-A88CBAF85D66}" type="presOf" srcId="{CACCD655-9AE1-4762-9860-EC6D148D0041}" destId="{93525DED-44EC-46BF-9417-9CFE7C8F72DD}" srcOrd="1" destOrd="0" presId="urn:microsoft.com/office/officeart/2005/8/layout/radial1"/>
    <dgm:cxn modelId="{E56BF0DC-B549-4256-88EE-6FD7833C4D0B}" srcId="{8A5BE7FB-BE66-44C5-97F6-4F67358C6C9D}" destId="{35F3CF63-AC7B-4744-87A4-9ED2F85D00AC}" srcOrd="2" destOrd="0" parTransId="{EFFFA8B4-91FF-473F-AB9D-7F35CCEB79C7}" sibTransId="{5560AFF8-BEA2-4CE2-8568-936B4BA38F1F}"/>
    <dgm:cxn modelId="{240F104D-9F76-48C8-90F2-18323A9DBB80}" type="presOf" srcId="{8A5BE7FB-BE66-44C5-97F6-4F67358C6C9D}" destId="{42878CA8-0AEB-4133-BDB9-88B4A3F4E84D}" srcOrd="0" destOrd="0" presId="urn:microsoft.com/office/officeart/2005/8/layout/radial1"/>
    <dgm:cxn modelId="{CD76FF3A-9EFE-47CC-AD87-401CB08FA030}" type="presOf" srcId="{35F3CF63-AC7B-4744-87A4-9ED2F85D00AC}" destId="{1CAD37F1-1336-40B1-B5E2-587A4962A33E}" srcOrd="0" destOrd="0" presId="urn:microsoft.com/office/officeart/2005/8/layout/radial1"/>
    <dgm:cxn modelId="{B8977E6D-21FD-4222-9FD3-EC611A74554F}" srcId="{E2A93266-0B70-438C-9683-CB07DB310474}" destId="{8A5BE7FB-BE66-44C5-97F6-4F67358C6C9D}" srcOrd="0" destOrd="0" parTransId="{7D2DC7A0-1744-482E-80BE-1C7D2587EBE8}" sibTransId="{E0D2C809-1C6C-43D6-A2E9-C8C3C796D5A8}"/>
    <dgm:cxn modelId="{DC276C0A-6102-49AE-A322-FF10107E71F7}" type="presOf" srcId="{9C19A444-C0CF-487E-94FF-A12CE2CCB4C7}" destId="{30C0BB54-418B-4AD0-97FC-322DDE432ECE}" srcOrd="0" destOrd="0" presId="urn:microsoft.com/office/officeart/2005/8/layout/radial1"/>
    <dgm:cxn modelId="{EF4C0B34-0BDF-47F9-BC17-CFE5B7475057}" type="presOf" srcId="{CBD864AB-2EAB-474D-96AC-72977ED9617A}" destId="{D342EECC-070F-4496-9D83-A52E97F054EF}" srcOrd="0" destOrd="0" presId="urn:microsoft.com/office/officeart/2005/8/layout/radial1"/>
    <dgm:cxn modelId="{98BE3D7F-920F-4C4E-B3A2-DDD3894426CA}" type="presOf" srcId="{40AFD222-D624-4036-A727-79FD0500B5BF}" destId="{5584BE87-A1E2-4B3F-8F1D-83C56A38EBC6}" srcOrd="1" destOrd="0" presId="urn:microsoft.com/office/officeart/2005/8/layout/radial1"/>
    <dgm:cxn modelId="{814BF0C9-F0F8-42B9-A9A0-31C00C1E0BE5}" type="presOf" srcId="{EFFFA8B4-91FF-473F-AB9D-7F35CCEB79C7}" destId="{51EB865C-00C9-4F9E-AC00-780026973DE0}" srcOrd="0" destOrd="0" presId="urn:microsoft.com/office/officeart/2005/8/layout/radial1"/>
    <dgm:cxn modelId="{06CFFA3E-8C1A-4FDB-AB58-3A2D3D97E890}" type="presOf" srcId="{E2A93266-0B70-438C-9683-CB07DB310474}" destId="{285DA81C-6578-4FCD-AE93-C8399AD60B5D}" srcOrd="0" destOrd="0" presId="urn:microsoft.com/office/officeart/2005/8/layout/radial1"/>
    <dgm:cxn modelId="{029E3F33-5659-41AF-8FE2-29B2BB5BE9E7}" type="presOf" srcId="{40AFD222-D624-4036-A727-79FD0500B5BF}" destId="{24813CAA-A477-4DF9-995F-8CC90B54ECB3}" srcOrd="0" destOrd="0" presId="urn:microsoft.com/office/officeart/2005/8/layout/radial1"/>
    <dgm:cxn modelId="{254F7DFC-7B6B-472C-8F66-FFB1C3F65563}" srcId="{8A5BE7FB-BE66-44C5-97F6-4F67358C6C9D}" destId="{5FDB00DF-90A1-465C-B597-5A54D1F6B36C}" srcOrd="1" destOrd="0" parTransId="{CACCD655-9AE1-4762-9860-EC6D148D0041}" sibTransId="{F45111F8-0D8F-4357-99BF-8FC7F5CE8E2B}"/>
    <dgm:cxn modelId="{91B5A192-A1ED-4324-B75E-7F0D29E18E85}" type="presOf" srcId="{5FDB00DF-90A1-465C-B597-5A54D1F6B36C}" destId="{83C8EFA0-1872-425E-8E9A-8CFB3F179074}" srcOrd="0" destOrd="0" presId="urn:microsoft.com/office/officeart/2005/8/layout/radial1"/>
    <dgm:cxn modelId="{79846F46-A810-4C2E-B4B6-BD9454DB61CA}" type="presOf" srcId="{EFFFA8B4-91FF-473F-AB9D-7F35CCEB79C7}" destId="{67FDC4BA-2406-4B40-9A52-D686FC0EA4A1}" srcOrd="1" destOrd="0" presId="urn:microsoft.com/office/officeart/2005/8/layout/radial1"/>
    <dgm:cxn modelId="{7EEBFC2F-BC40-4E25-A60D-16C0C6DA972E}" type="presOf" srcId="{2A88B624-3227-4C7C-8900-CF421A8C3B30}" destId="{27C43BBB-5D59-4EBC-B412-F34586A929D9}" srcOrd="1" destOrd="0" presId="urn:microsoft.com/office/officeart/2005/8/layout/radial1"/>
    <dgm:cxn modelId="{513DEFAF-707E-4C2E-AEB4-7571A795D76F}" srcId="{8A5BE7FB-BE66-44C5-97F6-4F67358C6C9D}" destId="{9C19A444-C0CF-487E-94FF-A12CE2CCB4C7}" srcOrd="3" destOrd="0" parTransId="{40AFD222-D624-4036-A727-79FD0500B5BF}" sibTransId="{0BD5114A-544F-40A4-AA9B-9858AEC50FAD}"/>
    <dgm:cxn modelId="{8C579B73-427E-4404-BA52-1CBE01BF7AB8}" type="presParOf" srcId="{285DA81C-6578-4FCD-AE93-C8399AD60B5D}" destId="{42878CA8-0AEB-4133-BDB9-88B4A3F4E84D}" srcOrd="0" destOrd="0" presId="urn:microsoft.com/office/officeart/2005/8/layout/radial1"/>
    <dgm:cxn modelId="{AB6A4CDE-D288-42BD-B691-5CE169A77034}" type="presParOf" srcId="{285DA81C-6578-4FCD-AE93-C8399AD60B5D}" destId="{DE6CAD68-1F43-4E6D-8EEA-4CF388347314}" srcOrd="1" destOrd="0" presId="urn:microsoft.com/office/officeart/2005/8/layout/radial1"/>
    <dgm:cxn modelId="{0D9CFA0E-CB1A-4410-8575-55F8F3A3E173}" type="presParOf" srcId="{DE6CAD68-1F43-4E6D-8EEA-4CF388347314}" destId="{27C43BBB-5D59-4EBC-B412-F34586A929D9}" srcOrd="0" destOrd="0" presId="urn:microsoft.com/office/officeart/2005/8/layout/radial1"/>
    <dgm:cxn modelId="{081DFB5B-1EA4-4F7D-BDD9-5FF86A290518}" type="presParOf" srcId="{285DA81C-6578-4FCD-AE93-C8399AD60B5D}" destId="{D342EECC-070F-4496-9D83-A52E97F054EF}" srcOrd="2" destOrd="0" presId="urn:microsoft.com/office/officeart/2005/8/layout/radial1"/>
    <dgm:cxn modelId="{80DDB289-0B1D-4B56-9432-2DCD4981CF74}" type="presParOf" srcId="{285DA81C-6578-4FCD-AE93-C8399AD60B5D}" destId="{0BC603C4-0ED3-4A2B-96BB-28799A7724E0}" srcOrd="3" destOrd="0" presId="urn:microsoft.com/office/officeart/2005/8/layout/radial1"/>
    <dgm:cxn modelId="{BBC89129-8CC2-4C7C-98ED-C165418E3305}" type="presParOf" srcId="{0BC603C4-0ED3-4A2B-96BB-28799A7724E0}" destId="{93525DED-44EC-46BF-9417-9CFE7C8F72DD}" srcOrd="0" destOrd="0" presId="urn:microsoft.com/office/officeart/2005/8/layout/radial1"/>
    <dgm:cxn modelId="{94A5FB8A-6DD3-47E6-9C4D-7A4CB4AFEC68}" type="presParOf" srcId="{285DA81C-6578-4FCD-AE93-C8399AD60B5D}" destId="{83C8EFA0-1872-425E-8E9A-8CFB3F179074}" srcOrd="4" destOrd="0" presId="urn:microsoft.com/office/officeart/2005/8/layout/radial1"/>
    <dgm:cxn modelId="{0E7224AE-A457-43D2-8534-E0509BAE61A6}" type="presParOf" srcId="{285DA81C-6578-4FCD-AE93-C8399AD60B5D}" destId="{51EB865C-00C9-4F9E-AC00-780026973DE0}" srcOrd="5" destOrd="0" presId="urn:microsoft.com/office/officeart/2005/8/layout/radial1"/>
    <dgm:cxn modelId="{595F9085-1223-4D45-BDE6-3BC53B2BADA7}" type="presParOf" srcId="{51EB865C-00C9-4F9E-AC00-780026973DE0}" destId="{67FDC4BA-2406-4B40-9A52-D686FC0EA4A1}" srcOrd="0" destOrd="0" presId="urn:microsoft.com/office/officeart/2005/8/layout/radial1"/>
    <dgm:cxn modelId="{EB150597-2F38-49A7-8B0C-216694B50EAC}" type="presParOf" srcId="{285DA81C-6578-4FCD-AE93-C8399AD60B5D}" destId="{1CAD37F1-1336-40B1-B5E2-587A4962A33E}" srcOrd="6" destOrd="0" presId="urn:microsoft.com/office/officeart/2005/8/layout/radial1"/>
    <dgm:cxn modelId="{FD5815BB-052B-4FA7-919A-EC17B8E8ECD2}" type="presParOf" srcId="{285DA81C-6578-4FCD-AE93-C8399AD60B5D}" destId="{24813CAA-A477-4DF9-995F-8CC90B54ECB3}" srcOrd="7" destOrd="0" presId="urn:microsoft.com/office/officeart/2005/8/layout/radial1"/>
    <dgm:cxn modelId="{80207FBE-4908-4873-A07D-F4FB2A206FC1}" type="presParOf" srcId="{24813CAA-A477-4DF9-995F-8CC90B54ECB3}" destId="{5584BE87-A1E2-4B3F-8F1D-83C56A38EBC6}" srcOrd="0" destOrd="0" presId="urn:microsoft.com/office/officeart/2005/8/layout/radial1"/>
    <dgm:cxn modelId="{1556784D-4D86-4096-8F33-DE8DF10C19D2}" type="presParOf" srcId="{285DA81C-6578-4FCD-AE93-C8399AD60B5D}" destId="{30C0BB54-418B-4AD0-97FC-322DDE432EC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35998-5B97-45AF-89AE-0B996ECC1393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CB3215D-B2EF-4A6E-8A6B-C9D6C063DBD5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err="1" smtClean="0">
              <a:solidFill>
                <a:srgbClr val="0070C0"/>
              </a:solidFill>
            </a:rPr>
            <a:t>Ажылдап</a:t>
          </a:r>
          <a:r>
            <a:rPr lang="ru-RU" dirty="0" smtClean="0">
              <a:solidFill>
                <a:srgbClr val="0070C0"/>
              </a:solidFill>
            </a:rPr>
            <a:t> </a:t>
          </a:r>
          <a:r>
            <a:rPr lang="ru-RU" dirty="0" err="1" smtClean="0">
              <a:solidFill>
                <a:srgbClr val="0070C0"/>
              </a:solidFill>
            </a:rPr>
            <a:t>чораан</a:t>
          </a:r>
          <a:r>
            <a:rPr lang="ru-RU" dirty="0" smtClean="0">
              <a:solidFill>
                <a:srgbClr val="0070C0"/>
              </a:solidFill>
            </a:rPr>
            <a:t> </a:t>
          </a:r>
          <a:r>
            <a:rPr lang="ru-RU" dirty="0" err="1" smtClean="0">
              <a:solidFill>
                <a:srgbClr val="0070C0"/>
              </a:solidFill>
            </a:rPr>
            <a:t>черлери</a:t>
          </a:r>
          <a:r>
            <a:rPr lang="ru-RU" dirty="0" smtClean="0">
              <a:solidFill>
                <a:srgbClr val="0070C0"/>
              </a:solidFill>
            </a:rPr>
            <a:t>:</a:t>
          </a:r>
          <a:endParaRPr lang="ru-RU" dirty="0">
            <a:solidFill>
              <a:srgbClr val="0070C0"/>
            </a:solidFill>
          </a:endParaRPr>
        </a:p>
      </dgm:t>
    </dgm:pt>
    <dgm:pt modelId="{C025FB90-A038-48E6-B4C2-2F67B8D48D17}" type="parTrans" cxnId="{1617CA90-BE84-427A-B220-04DA210CAB6B}">
      <dgm:prSet/>
      <dgm:spPr/>
      <dgm:t>
        <a:bodyPr/>
        <a:lstStyle/>
        <a:p>
          <a:endParaRPr lang="ru-RU"/>
        </a:p>
      </dgm:t>
    </dgm:pt>
    <dgm:pt modelId="{F15335CF-86F9-46E0-A095-B41A5C4DECCD}" type="sibTrans" cxnId="{1617CA90-BE84-427A-B220-04DA210CAB6B}">
      <dgm:prSet/>
      <dgm:spPr/>
      <dgm:t>
        <a:bodyPr/>
        <a:lstStyle/>
        <a:p>
          <a:endParaRPr lang="ru-RU"/>
        </a:p>
      </dgm:t>
    </dgm:pt>
    <dgm:pt modelId="{888FE236-6066-45F6-BC68-2617014F032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Тыва </a:t>
          </a:r>
          <a:r>
            <a:rPr lang="ru-RU" dirty="0" err="1" smtClean="0"/>
            <a:t>АССР-нин</a:t>
          </a:r>
          <a:r>
            <a:rPr lang="ru-RU" dirty="0" smtClean="0"/>
            <a:t> </a:t>
          </a:r>
          <a:r>
            <a:rPr lang="ru-RU" dirty="0" err="1" smtClean="0"/>
            <a:t>чогаалчылар</a:t>
          </a:r>
          <a:r>
            <a:rPr lang="ru-RU" dirty="0" smtClean="0"/>
            <a:t> </a:t>
          </a:r>
          <a:r>
            <a:rPr lang="ru-RU" dirty="0" err="1" smtClean="0"/>
            <a:t>эвилели</a:t>
          </a:r>
          <a:endParaRPr lang="ru-RU" dirty="0"/>
        </a:p>
      </dgm:t>
    </dgm:pt>
    <dgm:pt modelId="{5A7AB7B4-6CAA-4FA7-BB29-BF00A5B5B5B1}" type="parTrans" cxnId="{8DA7DBC7-8142-49A6-82D9-614E3AB5F1EC}">
      <dgm:prSet/>
      <dgm:spPr/>
      <dgm:t>
        <a:bodyPr/>
        <a:lstStyle/>
        <a:p>
          <a:endParaRPr lang="ru-RU"/>
        </a:p>
      </dgm:t>
    </dgm:pt>
    <dgm:pt modelId="{87C9693A-1BCE-43A3-A9C6-3D3AEEEE3E9D}" type="sibTrans" cxnId="{8DA7DBC7-8142-49A6-82D9-614E3AB5F1EC}">
      <dgm:prSet/>
      <dgm:spPr/>
      <dgm:t>
        <a:bodyPr/>
        <a:lstStyle/>
        <a:p>
          <a:endParaRPr lang="ru-RU"/>
        </a:p>
      </dgm:t>
    </dgm:pt>
    <dgm:pt modelId="{9D5B99CE-241D-4D7F-BA2D-C97B27227EAA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Тыванын</a:t>
          </a:r>
          <a:r>
            <a:rPr lang="ru-RU" dirty="0" smtClean="0"/>
            <a:t> </a:t>
          </a:r>
          <a:r>
            <a:rPr lang="ru-RU" dirty="0" err="1" smtClean="0"/>
            <a:t>аныяктары</a:t>
          </a:r>
          <a:r>
            <a:rPr lang="ru-RU" dirty="0" smtClean="0"/>
            <a:t>»</a:t>
          </a:r>
          <a:endParaRPr lang="ru-RU" dirty="0"/>
        </a:p>
      </dgm:t>
    </dgm:pt>
    <dgm:pt modelId="{50162542-CB9F-4735-A727-1B68F4D62B82}" type="parTrans" cxnId="{7ADE39D9-C732-4BB6-A198-F5C6105648AC}">
      <dgm:prSet/>
      <dgm:spPr/>
      <dgm:t>
        <a:bodyPr/>
        <a:lstStyle/>
        <a:p>
          <a:endParaRPr lang="ru-RU"/>
        </a:p>
      </dgm:t>
    </dgm:pt>
    <dgm:pt modelId="{49FAD438-CE0A-4871-8DDC-5EB17E0D90FA}" type="sibTrans" cxnId="{7ADE39D9-C732-4BB6-A198-F5C6105648AC}">
      <dgm:prSet/>
      <dgm:spPr/>
      <dgm:t>
        <a:bodyPr/>
        <a:lstStyle/>
        <a:p>
          <a:endParaRPr lang="ru-RU"/>
        </a:p>
      </dgm:t>
    </dgm:pt>
    <dgm:pt modelId="{0104051F-D663-4BBB-A5F3-266A522B321D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Шын</a:t>
          </a:r>
          <a:r>
            <a:rPr lang="ru-RU" dirty="0" smtClean="0"/>
            <a:t>»</a:t>
          </a:r>
          <a:endParaRPr lang="ru-RU" dirty="0"/>
        </a:p>
      </dgm:t>
    </dgm:pt>
    <dgm:pt modelId="{34B99B5D-244C-43E7-BA09-56151F7D5796}" type="parTrans" cxnId="{ACCD7E53-F3AE-42D7-9719-030DB98AC367}">
      <dgm:prSet/>
      <dgm:spPr/>
      <dgm:t>
        <a:bodyPr/>
        <a:lstStyle/>
        <a:p>
          <a:endParaRPr lang="ru-RU"/>
        </a:p>
      </dgm:t>
    </dgm:pt>
    <dgm:pt modelId="{FB97211B-FE08-481C-92D1-50E9906C53E0}" type="sibTrans" cxnId="{ACCD7E53-F3AE-42D7-9719-030DB98AC367}">
      <dgm:prSet/>
      <dgm:spPr/>
      <dgm:t>
        <a:bodyPr/>
        <a:lstStyle/>
        <a:p>
          <a:endParaRPr lang="ru-RU"/>
        </a:p>
      </dgm:t>
    </dgm:pt>
    <dgm:pt modelId="{3D9F515D-704E-4288-8605-EBDD241824D7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Сылдыс-чыгаш</a:t>
          </a:r>
          <a:r>
            <a:rPr lang="ru-RU" dirty="0" smtClean="0"/>
            <a:t>»</a:t>
          </a:r>
          <a:endParaRPr lang="ru-RU" dirty="0"/>
        </a:p>
      </dgm:t>
    </dgm:pt>
    <dgm:pt modelId="{4E5367D6-5069-476B-9E0A-5AFDDD3EC961}" type="parTrans" cxnId="{DF57A96F-61A3-4410-88ED-187F51AB851D}">
      <dgm:prSet/>
      <dgm:spPr/>
      <dgm:t>
        <a:bodyPr/>
        <a:lstStyle/>
        <a:p>
          <a:endParaRPr lang="ru-RU"/>
        </a:p>
      </dgm:t>
    </dgm:pt>
    <dgm:pt modelId="{A90C2618-ED75-4B1F-B25E-4CA882C44955}" type="sibTrans" cxnId="{DF57A96F-61A3-4410-88ED-187F51AB851D}">
      <dgm:prSet/>
      <dgm:spPr/>
      <dgm:t>
        <a:bodyPr/>
        <a:lstStyle/>
        <a:p>
          <a:endParaRPr lang="ru-RU"/>
        </a:p>
      </dgm:t>
    </dgm:pt>
    <dgm:pt modelId="{0F058648-111E-45FF-96ED-ACC3D25AF721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Улуг-Хем</a:t>
          </a:r>
          <a:r>
            <a:rPr lang="ru-RU" dirty="0" smtClean="0"/>
            <a:t>» </a:t>
          </a:r>
          <a:r>
            <a:rPr lang="ru-RU" dirty="0" err="1" smtClean="0"/>
            <a:t>сеткуулу</a:t>
          </a:r>
          <a:endParaRPr lang="ru-RU" dirty="0"/>
        </a:p>
      </dgm:t>
    </dgm:pt>
    <dgm:pt modelId="{4E56A9BC-892E-480D-AF8F-033413582EA3}" type="parTrans" cxnId="{F7605A65-8229-41DC-BD21-E61B42293E08}">
      <dgm:prSet/>
      <dgm:spPr/>
      <dgm:t>
        <a:bodyPr/>
        <a:lstStyle/>
        <a:p>
          <a:endParaRPr lang="ru-RU"/>
        </a:p>
      </dgm:t>
    </dgm:pt>
    <dgm:pt modelId="{5E1C28EF-80D8-4349-B0E3-7FEA6E8DE430}" type="sibTrans" cxnId="{F7605A65-8229-41DC-BD21-E61B42293E08}">
      <dgm:prSet/>
      <dgm:spPr/>
      <dgm:t>
        <a:bodyPr/>
        <a:lstStyle/>
        <a:p>
          <a:endParaRPr lang="ru-RU"/>
        </a:p>
      </dgm:t>
    </dgm:pt>
    <dgm:pt modelId="{9C27FEA2-249E-4D47-B65B-ECEB55739A14}" type="pres">
      <dgm:prSet presAssocID="{D0D35998-5B97-45AF-89AE-0B996ECC13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B5003B-AF39-4EEC-A026-270932DFADFE}" type="pres">
      <dgm:prSet presAssocID="{DCB3215D-B2EF-4A6E-8A6B-C9D6C063DBD5}" presName="vertOne" presStyleCnt="0"/>
      <dgm:spPr/>
    </dgm:pt>
    <dgm:pt modelId="{CEBCF422-18C6-422C-84D3-4FBB2339F376}" type="pres">
      <dgm:prSet presAssocID="{DCB3215D-B2EF-4A6E-8A6B-C9D6C063DBD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C43D51-7FB9-443E-A577-98D2026380C9}" type="pres">
      <dgm:prSet presAssocID="{DCB3215D-B2EF-4A6E-8A6B-C9D6C063DBD5}" presName="parTransOne" presStyleCnt="0"/>
      <dgm:spPr/>
    </dgm:pt>
    <dgm:pt modelId="{D51C1A5C-B949-4124-8860-2DE2A402FF2F}" type="pres">
      <dgm:prSet presAssocID="{DCB3215D-B2EF-4A6E-8A6B-C9D6C063DBD5}" presName="horzOne" presStyleCnt="0"/>
      <dgm:spPr/>
    </dgm:pt>
    <dgm:pt modelId="{3FE772E6-DA3F-46EA-B05E-FB39B49E0FF7}" type="pres">
      <dgm:prSet presAssocID="{888FE236-6066-45F6-BC68-2617014F0327}" presName="vertTwo" presStyleCnt="0"/>
      <dgm:spPr/>
    </dgm:pt>
    <dgm:pt modelId="{CF88B3C8-4BE0-49C3-9124-5AF00CFED913}" type="pres">
      <dgm:prSet presAssocID="{888FE236-6066-45F6-BC68-2617014F032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C32839-5B81-4DA7-BF62-0ED7EC39706B}" type="pres">
      <dgm:prSet presAssocID="{888FE236-6066-45F6-BC68-2617014F0327}" presName="parTransTwo" presStyleCnt="0"/>
      <dgm:spPr/>
    </dgm:pt>
    <dgm:pt modelId="{63124D5D-8263-41E5-8EE7-C84EB6C7B4AA}" type="pres">
      <dgm:prSet presAssocID="{888FE236-6066-45F6-BC68-2617014F0327}" presName="horzTwo" presStyleCnt="0"/>
      <dgm:spPr/>
    </dgm:pt>
    <dgm:pt modelId="{20C61DF6-6B62-477C-90CE-115C12D22E27}" type="pres">
      <dgm:prSet presAssocID="{9D5B99CE-241D-4D7F-BA2D-C97B27227EAA}" presName="vertThree" presStyleCnt="0"/>
      <dgm:spPr/>
    </dgm:pt>
    <dgm:pt modelId="{E825FED8-EB91-4B4A-BF40-133E7F7E4B36}" type="pres">
      <dgm:prSet presAssocID="{9D5B99CE-241D-4D7F-BA2D-C97B27227EA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FC4DAD-24AD-4B88-A7B7-CCCF398D0C62}" type="pres">
      <dgm:prSet presAssocID="{9D5B99CE-241D-4D7F-BA2D-C97B27227EAA}" presName="horzThree" presStyleCnt="0"/>
      <dgm:spPr/>
    </dgm:pt>
    <dgm:pt modelId="{F9B1C1A1-34D5-4D26-B5CD-82962C27A4AC}" type="pres">
      <dgm:prSet presAssocID="{49FAD438-CE0A-4871-8DDC-5EB17E0D90FA}" presName="sibSpaceThree" presStyleCnt="0"/>
      <dgm:spPr/>
    </dgm:pt>
    <dgm:pt modelId="{B3AE847E-0010-4A79-BCF2-8FD41C7A67FA}" type="pres">
      <dgm:prSet presAssocID="{0104051F-D663-4BBB-A5F3-266A522B321D}" presName="vertThree" presStyleCnt="0"/>
      <dgm:spPr/>
    </dgm:pt>
    <dgm:pt modelId="{B476D81F-7C02-451E-84C8-FAFB8DDC2668}" type="pres">
      <dgm:prSet presAssocID="{0104051F-D663-4BBB-A5F3-266A522B321D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5BA291-C576-41A3-BEEE-629E274C89A0}" type="pres">
      <dgm:prSet presAssocID="{0104051F-D663-4BBB-A5F3-266A522B321D}" presName="horzThree" presStyleCnt="0"/>
      <dgm:spPr/>
    </dgm:pt>
    <dgm:pt modelId="{88A28EF4-A203-4026-848F-1429B05274CB}" type="pres">
      <dgm:prSet presAssocID="{87C9693A-1BCE-43A3-A9C6-3D3AEEEE3E9D}" presName="sibSpaceTwo" presStyleCnt="0"/>
      <dgm:spPr/>
    </dgm:pt>
    <dgm:pt modelId="{D1BA9EA9-5784-4C1A-814E-F46C7EDB30F4}" type="pres">
      <dgm:prSet presAssocID="{3D9F515D-704E-4288-8605-EBDD241824D7}" presName="vertTwo" presStyleCnt="0"/>
      <dgm:spPr/>
    </dgm:pt>
    <dgm:pt modelId="{8781A162-948B-4421-87DC-51B53A0062EB}" type="pres">
      <dgm:prSet presAssocID="{3D9F515D-704E-4288-8605-EBDD241824D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009662-9D8D-4BB1-9A0A-317C230F271F}" type="pres">
      <dgm:prSet presAssocID="{3D9F515D-704E-4288-8605-EBDD241824D7}" presName="parTransTwo" presStyleCnt="0"/>
      <dgm:spPr/>
    </dgm:pt>
    <dgm:pt modelId="{93721665-AC8A-4716-84D8-5F06306C5338}" type="pres">
      <dgm:prSet presAssocID="{3D9F515D-704E-4288-8605-EBDD241824D7}" presName="horzTwo" presStyleCnt="0"/>
      <dgm:spPr/>
    </dgm:pt>
    <dgm:pt modelId="{C2C43627-FA6E-4167-A632-1DB0B3E6920B}" type="pres">
      <dgm:prSet presAssocID="{0F058648-111E-45FF-96ED-ACC3D25AF721}" presName="vertThree" presStyleCnt="0"/>
      <dgm:spPr/>
    </dgm:pt>
    <dgm:pt modelId="{F1A85DDA-FB55-404C-9865-172656466BD6}" type="pres">
      <dgm:prSet presAssocID="{0F058648-111E-45FF-96ED-ACC3D25AF72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A22EA-7C9A-440A-8354-50038FD0E8F1}" type="pres">
      <dgm:prSet presAssocID="{0F058648-111E-45FF-96ED-ACC3D25AF721}" presName="horzThree" presStyleCnt="0"/>
      <dgm:spPr/>
    </dgm:pt>
  </dgm:ptLst>
  <dgm:cxnLst>
    <dgm:cxn modelId="{3FA5F50E-EF7D-431B-A910-325E9FCC0126}" type="presOf" srcId="{0F058648-111E-45FF-96ED-ACC3D25AF721}" destId="{F1A85DDA-FB55-404C-9865-172656466BD6}" srcOrd="0" destOrd="0" presId="urn:microsoft.com/office/officeart/2005/8/layout/hierarchy4"/>
    <dgm:cxn modelId="{DF57A96F-61A3-4410-88ED-187F51AB851D}" srcId="{DCB3215D-B2EF-4A6E-8A6B-C9D6C063DBD5}" destId="{3D9F515D-704E-4288-8605-EBDD241824D7}" srcOrd="1" destOrd="0" parTransId="{4E5367D6-5069-476B-9E0A-5AFDDD3EC961}" sibTransId="{A90C2618-ED75-4B1F-B25E-4CA882C44955}"/>
    <dgm:cxn modelId="{3A12CD6E-1A4F-4141-8074-1BEE4D7B872C}" type="presOf" srcId="{9D5B99CE-241D-4D7F-BA2D-C97B27227EAA}" destId="{E825FED8-EB91-4B4A-BF40-133E7F7E4B36}" srcOrd="0" destOrd="0" presId="urn:microsoft.com/office/officeart/2005/8/layout/hierarchy4"/>
    <dgm:cxn modelId="{26E9269F-597C-4D33-90B8-2DE301023135}" type="presOf" srcId="{DCB3215D-B2EF-4A6E-8A6B-C9D6C063DBD5}" destId="{CEBCF422-18C6-422C-84D3-4FBB2339F376}" srcOrd="0" destOrd="0" presId="urn:microsoft.com/office/officeart/2005/8/layout/hierarchy4"/>
    <dgm:cxn modelId="{7ADE39D9-C732-4BB6-A198-F5C6105648AC}" srcId="{888FE236-6066-45F6-BC68-2617014F0327}" destId="{9D5B99CE-241D-4D7F-BA2D-C97B27227EAA}" srcOrd="0" destOrd="0" parTransId="{50162542-CB9F-4735-A727-1B68F4D62B82}" sibTransId="{49FAD438-CE0A-4871-8DDC-5EB17E0D90FA}"/>
    <dgm:cxn modelId="{02DD0258-2850-4295-A1EA-39AED7649A97}" type="presOf" srcId="{888FE236-6066-45F6-BC68-2617014F0327}" destId="{CF88B3C8-4BE0-49C3-9124-5AF00CFED913}" srcOrd="0" destOrd="0" presId="urn:microsoft.com/office/officeart/2005/8/layout/hierarchy4"/>
    <dgm:cxn modelId="{1617CA90-BE84-427A-B220-04DA210CAB6B}" srcId="{D0D35998-5B97-45AF-89AE-0B996ECC1393}" destId="{DCB3215D-B2EF-4A6E-8A6B-C9D6C063DBD5}" srcOrd="0" destOrd="0" parTransId="{C025FB90-A038-48E6-B4C2-2F67B8D48D17}" sibTransId="{F15335CF-86F9-46E0-A095-B41A5C4DECCD}"/>
    <dgm:cxn modelId="{CDC2FAB2-0F6D-4E12-84E5-10EFB637522F}" type="presOf" srcId="{0104051F-D663-4BBB-A5F3-266A522B321D}" destId="{B476D81F-7C02-451E-84C8-FAFB8DDC2668}" srcOrd="0" destOrd="0" presId="urn:microsoft.com/office/officeart/2005/8/layout/hierarchy4"/>
    <dgm:cxn modelId="{8DA7DBC7-8142-49A6-82D9-614E3AB5F1EC}" srcId="{DCB3215D-B2EF-4A6E-8A6B-C9D6C063DBD5}" destId="{888FE236-6066-45F6-BC68-2617014F0327}" srcOrd="0" destOrd="0" parTransId="{5A7AB7B4-6CAA-4FA7-BB29-BF00A5B5B5B1}" sibTransId="{87C9693A-1BCE-43A3-A9C6-3D3AEEEE3E9D}"/>
    <dgm:cxn modelId="{4B6E19A7-204A-4A1E-BCC7-4A612B3F49DB}" type="presOf" srcId="{D0D35998-5B97-45AF-89AE-0B996ECC1393}" destId="{9C27FEA2-249E-4D47-B65B-ECEB55739A14}" srcOrd="0" destOrd="0" presId="urn:microsoft.com/office/officeart/2005/8/layout/hierarchy4"/>
    <dgm:cxn modelId="{ACCD7E53-F3AE-42D7-9719-030DB98AC367}" srcId="{888FE236-6066-45F6-BC68-2617014F0327}" destId="{0104051F-D663-4BBB-A5F3-266A522B321D}" srcOrd="1" destOrd="0" parTransId="{34B99B5D-244C-43E7-BA09-56151F7D5796}" sibTransId="{FB97211B-FE08-481C-92D1-50E9906C53E0}"/>
    <dgm:cxn modelId="{8285B32F-1AA7-4C3D-9C94-03F5500CE0D3}" type="presOf" srcId="{3D9F515D-704E-4288-8605-EBDD241824D7}" destId="{8781A162-948B-4421-87DC-51B53A0062EB}" srcOrd="0" destOrd="0" presId="urn:microsoft.com/office/officeart/2005/8/layout/hierarchy4"/>
    <dgm:cxn modelId="{F7605A65-8229-41DC-BD21-E61B42293E08}" srcId="{3D9F515D-704E-4288-8605-EBDD241824D7}" destId="{0F058648-111E-45FF-96ED-ACC3D25AF721}" srcOrd="0" destOrd="0" parTransId="{4E56A9BC-892E-480D-AF8F-033413582EA3}" sibTransId="{5E1C28EF-80D8-4349-B0E3-7FEA6E8DE430}"/>
    <dgm:cxn modelId="{08AC7139-4592-456E-B54B-55202C52AC8F}" type="presParOf" srcId="{9C27FEA2-249E-4D47-B65B-ECEB55739A14}" destId="{62B5003B-AF39-4EEC-A026-270932DFADFE}" srcOrd="0" destOrd="0" presId="urn:microsoft.com/office/officeart/2005/8/layout/hierarchy4"/>
    <dgm:cxn modelId="{247D3F5D-CA52-4C1F-A69B-FF13F26A4AD9}" type="presParOf" srcId="{62B5003B-AF39-4EEC-A026-270932DFADFE}" destId="{CEBCF422-18C6-422C-84D3-4FBB2339F376}" srcOrd="0" destOrd="0" presId="urn:microsoft.com/office/officeart/2005/8/layout/hierarchy4"/>
    <dgm:cxn modelId="{74FB5F68-FA83-4077-98FF-4F7BE1765D82}" type="presParOf" srcId="{62B5003B-AF39-4EEC-A026-270932DFADFE}" destId="{B8C43D51-7FB9-443E-A577-98D2026380C9}" srcOrd="1" destOrd="0" presId="urn:microsoft.com/office/officeart/2005/8/layout/hierarchy4"/>
    <dgm:cxn modelId="{90D59984-49D5-4FA2-9135-3B93A7B3E80A}" type="presParOf" srcId="{62B5003B-AF39-4EEC-A026-270932DFADFE}" destId="{D51C1A5C-B949-4124-8860-2DE2A402FF2F}" srcOrd="2" destOrd="0" presId="urn:microsoft.com/office/officeart/2005/8/layout/hierarchy4"/>
    <dgm:cxn modelId="{E61FDC46-A90A-4D0F-8423-191AA2508F07}" type="presParOf" srcId="{D51C1A5C-B949-4124-8860-2DE2A402FF2F}" destId="{3FE772E6-DA3F-46EA-B05E-FB39B49E0FF7}" srcOrd="0" destOrd="0" presId="urn:microsoft.com/office/officeart/2005/8/layout/hierarchy4"/>
    <dgm:cxn modelId="{F6BD567B-5BC3-4387-BC4B-97B9C4FDC909}" type="presParOf" srcId="{3FE772E6-DA3F-46EA-B05E-FB39B49E0FF7}" destId="{CF88B3C8-4BE0-49C3-9124-5AF00CFED913}" srcOrd="0" destOrd="0" presId="urn:microsoft.com/office/officeart/2005/8/layout/hierarchy4"/>
    <dgm:cxn modelId="{4BC50271-397E-4208-B633-97BEFC877F25}" type="presParOf" srcId="{3FE772E6-DA3F-46EA-B05E-FB39B49E0FF7}" destId="{74C32839-5B81-4DA7-BF62-0ED7EC39706B}" srcOrd="1" destOrd="0" presId="urn:microsoft.com/office/officeart/2005/8/layout/hierarchy4"/>
    <dgm:cxn modelId="{A1BA1202-4904-4D9A-8E62-1F39D1F2A327}" type="presParOf" srcId="{3FE772E6-DA3F-46EA-B05E-FB39B49E0FF7}" destId="{63124D5D-8263-41E5-8EE7-C84EB6C7B4AA}" srcOrd="2" destOrd="0" presId="urn:microsoft.com/office/officeart/2005/8/layout/hierarchy4"/>
    <dgm:cxn modelId="{495D4AAC-B672-41E1-AED5-984028347069}" type="presParOf" srcId="{63124D5D-8263-41E5-8EE7-C84EB6C7B4AA}" destId="{20C61DF6-6B62-477C-90CE-115C12D22E27}" srcOrd="0" destOrd="0" presId="urn:microsoft.com/office/officeart/2005/8/layout/hierarchy4"/>
    <dgm:cxn modelId="{E7A1CCCA-B651-41AE-8D46-E38A946D5AE0}" type="presParOf" srcId="{20C61DF6-6B62-477C-90CE-115C12D22E27}" destId="{E825FED8-EB91-4B4A-BF40-133E7F7E4B36}" srcOrd="0" destOrd="0" presId="urn:microsoft.com/office/officeart/2005/8/layout/hierarchy4"/>
    <dgm:cxn modelId="{92D98589-A203-4100-9A8F-EB13BCACF07F}" type="presParOf" srcId="{20C61DF6-6B62-477C-90CE-115C12D22E27}" destId="{1CFC4DAD-24AD-4B88-A7B7-CCCF398D0C62}" srcOrd="1" destOrd="0" presId="urn:microsoft.com/office/officeart/2005/8/layout/hierarchy4"/>
    <dgm:cxn modelId="{2B0DA9F4-D92F-4543-BEB3-9AF91E9396BF}" type="presParOf" srcId="{63124D5D-8263-41E5-8EE7-C84EB6C7B4AA}" destId="{F9B1C1A1-34D5-4D26-B5CD-82962C27A4AC}" srcOrd="1" destOrd="0" presId="urn:microsoft.com/office/officeart/2005/8/layout/hierarchy4"/>
    <dgm:cxn modelId="{DB9326FE-2E45-4BFD-973F-E9B4085DBFB1}" type="presParOf" srcId="{63124D5D-8263-41E5-8EE7-C84EB6C7B4AA}" destId="{B3AE847E-0010-4A79-BCF2-8FD41C7A67FA}" srcOrd="2" destOrd="0" presId="urn:microsoft.com/office/officeart/2005/8/layout/hierarchy4"/>
    <dgm:cxn modelId="{E624B69D-2885-442D-B98B-B076935280AE}" type="presParOf" srcId="{B3AE847E-0010-4A79-BCF2-8FD41C7A67FA}" destId="{B476D81F-7C02-451E-84C8-FAFB8DDC2668}" srcOrd="0" destOrd="0" presId="urn:microsoft.com/office/officeart/2005/8/layout/hierarchy4"/>
    <dgm:cxn modelId="{C401C346-C7D9-44DB-99F7-ACB099D9D28F}" type="presParOf" srcId="{B3AE847E-0010-4A79-BCF2-8FD41C7A67FA}" destId="{D15BA291-C576-41A3-BEEE-629E274C89A0}" srcOrd="1" destOrd="0" presId="urn:microsoft.com/office/officeart/2005/8/layout/hierarchy4"/>
    <dgm:cxn modelId="{C5A92BE6-E443-491A-A4D7-0CE70C9706DC}" type="presParOf" srcId="{D51C1A5C-B949-4124-8860-2DE2A402FF2F}" destId="{88A28EF4-A203-4026-848F-1429B05274CB}" srcOrd="1" destOrd="0" presId="urn:microsoft.com/office/officeart/2005/8/layout/hierarchy4"/>
    <dgm:cxn modelId="{981607A1-E6F2-4C58-A14E-7AEC06F43FC4}" type="presParOf" srcId="{D51C1A5C-B949-4124-8860-2DE2A402FF2F}" destId="{D1BA9EA9-5784-4C1A-814E-F46C7EDB30F4}" srcOrd="2" destOrd="0" presId="urn:microsoft.com/office/officeart/2005/8/layout/hierarchy4"/>
    <dgm:cxn modelId="{320F5BC9-67EA-4C03-9478-8D151F0AA8CB}" type="presParOf" srcId="{D1BA9EA9-5784-4C1A-814E-F46C7EDB30F4}" destId="{8781A162-948B-4421-87DC-51B53A0062EB}" srcOrd="0" destOrd="0" presId="urn:microsoft.com/office/officeart/2005/8/layout/hierarchy4"/>
    <dgm:cxn modelId="{5849FE5C-7502-47D3-83A1-A6946CBB065D}" type="presParOf" srcId="{D1BA9EA9-5784-4C1A-814E-F46C7EDB30F4}" destId="{26009662-9D8D-4BB1-9A0A-317C230F271F}" srcOrd="1" destOrd="0" presId="urn:microsoft.com/office/officeart/2005/8/layout/hierarchy4"/>
    <dgm:cxn modelId="{77943AC0-6AC7-41EC-A7B6-49F71B16CA97}" type="presParOf" srcId="{D1BA9EA9-5784-4C1A-814E-F46C7EDB30F4}" destId="{93721665-AC8A-4716-84D8-5F06306C5338}" srcOrd="2" destOrd="0" presId="urn:microsoft.com/office/officeart/2005/8/layout/hierarchy4"/>
    <dgm:cxn modelId="{9D8D7540-1FC2-40B6-8BC1-2359566A8A17}" type="presParOf" srcId="{93721665-AC8A-4716-84D8-5F06306C5338}" destId="{C2C43627-FA6E-4167-A632-1DB0B3E6920B}" srcOrd="0" destOrd="0" presId="urn:microsoft.com/office/officeart/2005/8/layout/hierarchy4"/>
    <dgm:cxn modelId="{0B1269C1-6763-4090-A2F8-A59314274A40}" type="presParOf" srcId="{C2C43627-FA6E-4167-A632-1DB0B3E6920B}" destId="{F1A85DDA-FB55-404C-9865-172656466BD6}" srcOrd="0" destOrd="0" presId="urn:microsoft.com/office/officeart/2005/8/layout/hierarchy4"/>
    <dgm:cxn modelId="{84AE41F6-8AC3-4138-9CB9-CCCE3E218578}" type="presParOf" srcId="{C2C43627-FA6E-4167-A632-1DB0B3E6920B}" destId="{8D0A22EA-7C9A-440A-8354-50038FD0E8F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5307CF-A9CE-4A1F-8C94-A0920E96E83A}" type="doc">
      <dgm:prSet loTypeId="urn:microsoft.com/office/officeart/2005/8/layout/bProcess2" loCatId="process" qsTypeId="urn:microsoft.com/office/officeart/2005/8/quickstyle/simple1#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0485E3-70E0-4E5C-801C-4EEA41867342}">
      <dgm:prSet phldrT="[Текст]" custT="1"/>
      <dgm:spPr/>
      <dgm:t>
        <a:bodyPr/>
        <a:lstStyle/>
        <a:p>
          <a:r>
            <a:rPr lang="ru-RU" sz="2800" dirty="0" err="1" smtClean="0"/>
            <a:t>Чечен</a:t>
          </a:r>
          <a:r>
            <a:rPr lang="ru-RU" sz="2800" dirty="0" smtClean="0"/>
            <a:t> </a:t>
          </a:r>
          <a:r>
            <a:rPr lang="ru-RU" sz="2800" dirty="0" err="1" smtClean="0"/>
            <a:t>чугаалары</a:t>
          </a:r>
          <a:r>
            <a:rPr lang="ru-RU" sz="2800" dirty="0" smtClean="0"/>
            <a:t>:</a:t>
          </a:r>
          <a:endParaRPr lang="ru-RU" sz="2800" dirty="0"/>
        </a:p>
      </dgm:t>
    </dgm:pt>
    <dgm:pt modelId="{3262B94E-5821-4561-8B43-7D176209597C}" type="parTrans" cxnId="{7767234A-DF53-44C0-80D8-5DD1AE15FEFB}">
      <dgm:prSet/>
      <dgm:spPr/>
      <dgm:t>
        <a:bodyPr/>
        <a:lstStyle/>
        <a:p>
          <a:endParaRPr lang="ru-RU"/>
        </a:p>
      </dgm:t>
    </dgm:pt>
    <dgm:pt modelId="{8DE1D1CB-59E0-4FA6-95A7-7154E05B2738}" type="sibTrans" cxnId="{7767234A-DF53-44C0-80D8-5DD1AE15FEFB}">
      <dgm:prSet/>
      <dgm:spPr/>
      <dgm:t>
        <a:bodyPr/>
        <a:lstStyle/>
        <a:p>
          <a:endParaRPr lang="ru-RU"/>
        </a:p>
      </dgm:t>
    </dgm:pt>
    <dgm:pt modelId="{B1E4DB42-8E38-424D-850D-A2AD1E551259}">
      <dgm:prSet phldrT="[Текст]" custT="1"/>
      <dgm:spPr/>
      <dgm:t>
        <a:bodyPr/>
        <a:lstStyle/>
        <a:p>
          <a:r>
            <a:rPr lang="ru-RU" sz="2400" dirty="0" smtClean="0"/>
            <a:t>«</a:t>
          </a:r>
          <a:r>
            <a:rPr lang="ru-RU" sz="2400" dirty="0" err="1" smtClean="0"/>
            <a:t>Оннуктернин</a:t>
          </a:r>
          <a:r>
            <a:rPr lang="ru-RU" sz="2400" dirty="0" smtClean="0"/>
            <a:t> </a:t>
          </a:r>
          <a:r>
            <a:rPr lang="ru-RU" sz="2400" dirty="0" err="1" smtClean="0"/>
            <a:t>дангыраа</a:t>
          </a:r>
          <a:r>
            <a:rPr lang="ru-RU" sz="2400" dirty="0" smtClean="0"/>
            <a:t>»</a:t>
          </a:r>
          <a:endParaRPr lang="ru-RU" sz="2400" dirty="0"/>
        </a:p>
      </dgm:t>
    </dgm:pt>
    <dgm:pt modelId="{E729927A-6904-4DB8-A823-BD0A785C4F9F}" type="parTrans" cxnId="{46C5A3BB-3913-4136-A762-6FCF8BE10ED5}">
      <dgm:prSet/>
      <dgm:spPr/>
      <dgm:t>
        <a:bodyPr/>
        <a:lstStyle/>
        <a:p>
          <a:endParaRPr lang="ru-RU"/>
        </a:p>
      </dgm:t>
    </dgm:pt>
    <dgm:pt modelId="{18673593-1810-4812-B5A0-0F80511EBCDB}" type="sibTrans" cxnId="{46C5A3BB-3913-4136-A762-6FCF8BE10ED5}">
      <dgm:prSet/>
      <dgm:spPr/>
      <dgm:t>
        <a:bodyPr/>
        <a:lstStyle/>
        <a:p>
          <a:endParaRPr lang="ru-RU"/>
        </a:p>
      </dgm:t>
    </dgm:pt>
    <dgm:pt modelId="{4601CEBD-9AFB-4E8A-9550-D4B41146D919}">
      <dgm:prSet phldrT="[Текст]" custT="1"/>
      <dgm:spPr/>
      <dgm:t>
        <a:bodyPr/>
        <a:lstStyle/>
        <a:p>
          <a:r>
            <a:rPr lang="ru-RU" sz="2000" dirty="0" smtClean="0"/>
            <a:t>«</a:t>
          </a:r>
          <a:r>
            <a:rPr lang="ru-RU" sz="2000" dirty="0" err="1" smtClean="0"/>
            <a:t>Хурен</a:t>
          </a:r>
          <a:r>
            <a:rPr lang="ru-RU" sz="2000" dirty="0" smtClean="0"/>
            <a:t> </a:t>
          </a:r>
          <a:r>
            <a:rPr lang="ru-RU" sz="2000" dirty="0" err="1" smtClean="0"/>
            <a:t>дептержигеш</a:t>
          </a:r>
          <a:r>
            <a:rPr lang="ru-RU" sz="2000" dirty="0" smtClean="0"/>
            <a:t>»</a:t>
          </a:r>
          <a:endParaRPr lang="ru-RU" sz="2000" dirty="0"/>
        </a:p>
      </dgm:t>
    </dgm:pt>
    <dgm:pt modelId="{E9843143-594D-4CB8-9792-F00A30371936}" type="parTrans" cxnId="{94B9C8E7-943E-4BDD-AE47-4EC02AF2B000}">
      <dgm:prSet/>
      <dgm:spPr/>
      <dgm:t>
        <a:bodyPr/>
        <a:lstStyle/>
        <a:p>
          <a:endParaRPr lang="ru-RU"/>
        </a:p>
      </dgm:t>
    </dgm:pt>
    <dgm:pt modelId="{92D4E35D-4F79-4F5B-AB6D-F71BBB1DE5B3}" type="sibTrans" cxnId="{94B9C8E7-943E-4BDD-AE47-4EC02AF2B000}">
      <dgm:prSet/>
      <dgm:spPr/>
      <dgm:t>
        <a:bodyPr/>
        <a:lstStyle/>
        <a:p>
          <a:endParaRPr lang="ru-RU"/>
        </a:p>
      </dgm:t>
    </dgm:pt>
    <dgm:pt modelId="{349867C0-59FB-4DB6-A05B-85371E348420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Демдектер</a:t>
          </a:r>
          <a:r>
            <a:rPr lang="ru-RU" dirty="0" smtClean="0"/>
            <a:t> </a:t>
          </a:r>
          <a:r>
            <a:rPr lang="ru-RU" dirty="0" err="1" smtClean="0"/>
            <a:t>безин</a:t>
          </a:r>
          <a:r>
            <a:rPr lang="ru-RU" dirty="0" smtClean="0"/>
            <a:t> </a:t>
          </a:r>
          <a:r>
            <a:rPr lang="ru-RU" dirty="0" err="1" smtClean="0"/>
            <a:t>дуурей</a:t>
          </a:r>
          <a:r>
            <a:rPr lang="ru-RU" dirty="0" smtClean="0"/>
            <a:t> </a:t>
          </a:r>
          <a:r>
            <a:rPr lang="ru-RU" dirty="0" err="1" smtClean="0"/>
            <a:t>бергеннер</a:t>
          </a:r>
          <a:r>
            <a:rPr lang="ru-RU" dirty="0" smtClean="0"/>
            <a:t>»</a:t>
          </a:r>
          <a:endParaRPr lang="ru-RU" dirty="0"/>
        </a:p>
      </dgm:t>
    </dgm:pt>
    <dgm:pt modelId="{29A06ABA-AC93-4944-BD85-9789073BF787}" type="parTrans" cxnId="{5F951BB3-7B02-4452-B138-A37F9D7DD2D3}">
      <dgm:prSet/>
      <dgm:spPr/>
      <dgm:t>
        <a:bodyPr/>
        <a:lstStyle/>
        <a:p>
          <a:endParaRPr lang="ru-RU"/>
        </a:p>
      </dgm:t>
    </dgm:pt>
    <dgm:pt modelId="{FAB066BA-D4E8-4ED9-9B64-C17DF15692F0}" type="sibTrans" cxnId="{5F951BB3-7B02-4452-B138-A37F9D7DD2D3}">
      <dgm:prSet/>
      <dgm:spPr/>
      <dgm:t>
        <a:bodyPr/>
        <a:lstStyle/>
        <a:p>
          <a:endParaRPr lang="ru-RU"/>
        </a:p>
      </dgm:t>
    </dgm:pt>
    <dgm:pt modelId="{A84A0C44-ECEC-407C-A5B7-DAEB1A52C0F5}">
      <dgm:prSet phldrT="[Текст]" custT="1"/>
      <dgm:spPr/>
      <dgm:t>
        <a:bodyPr/>
        <a:lstStyle/>
        <a:p>
          <a:r>
            <a:rPr lang="ru-RU" sz="2400" dirty="0" smtClean="0"/>
            <a:t>«</a:t>
          </a:r>
          <a:r>
            <a:rPr lang="ru-RU" sz="2400" dirty="0" err="1" smtClean="0"/>
            <a:t>Кым</a:t>
          </a:r>
          <a:r>
            <a:rPr lang="ru-RU" sz="2400" dirty="0" smtClean="0"/>
            <a:t> </a:t>
          </a:r>
          <a:r>
            <a:rPr lang="ru-RU" sz="2400" dirty="0" err="1" smtClean="0"/>
            <a:t>эн</a:t>
          </a:r>
          <a:r>
            <a:rPr lang="ru-RU" sz="2400" dirty="0" smtClean="0"/>
            <a:t> </a:t>
          </a:r>
          <a:r>
            <a:rPr lang="ru-RU" sz="2400" dirty="0" err="1" smtClean="0"/>
            <a:t>ажыктыгыл</a:t>
          </a:r>
          <a:r>
            <a:rPr lang="ru-RU" sz="2400" dirty="0" smtClean="0"/>
            <a:t>?»</a:t>
          </a:r>
          <a:endParaRPr lang="ru-RU" sz="2400" dirty="0"/>
        </a:p>
      </dgm:t>
    </dgm:pt>
    <dgm:pt modelId="{8E7CE02D-6C49-4C04-B9BC-3DC51F3DFF90}" type="parTrans" cxnId="{71218CE4-29B6-4F2A-8FD6-E55DC2F9378A}">
      <dgm:prSet/>
      <dgm:spPr/>
      <dgm:t>
        <a:bodyPr/>
        <a:lstStyle/>
        <a:p>
          <a:endParaRPr lang="ru-RU"/>
        </a:p>
      </dgm:t>
    </dgm:pt>
    <dgm:pt modelId="{F582544C-1038-429E-921A-B3015D8E262F}" type="sibTrans" cxnId="{71218CE4-29B6-4F2A-8FD6-E55DC2F9378A}">
      <dgm:prSet/>
      <dgm:spPr/>
      <dgm:t>
        <a:bodyPr/>
        <a:lstStyle/>
        <a:p>
          <a:endParaRPr lang="ru-RU"/>
        </a:p>
      </dgm:t>
    </dgm:pt>
    <dgm:pt modelId="{D73691F7-5512-45BB-9A48-D23B20B43DE1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Ногаан</a:t>
          </a:r>
          <a:r>
            <a:rPr lang="ru-RU" dirty="0" smtClean="0"/>
            <a:t>, кок </a:t>
          </a:r>
          <a:r>
            <a:rPr lang="ru-RU" dirty="0" err="1" smtClean="0"/>
            <a:t>болгаш</a:t>
          </a:r>
          <a:r>
            <a:rPr lang="ru-RU" dirty="0" smtClean="0"/>
            <a:t> </a:t>
          </a:r>
          <a:r>
            <a:rPr lang="ru-RU" dirty="0" err="1" smtClean="0"/>
            <a:t>кызыл</a:t>
          </a:r>
          <a:r>
            <a:rPr lang="ru-RU" dirty="0" smtClean="0"/>
            <a:t> </a:t>
          </a:r>
          <a:r>
            <a:rPr lang="ru-RU" dirty="0" err="1" smtClean="0"/>
            <a:t>карандаштар</a:t>
          </a:r>
          <a:r>
            <a:rPr lang="ru-RU" dirty="0" smtClean="0"/>
            <a:t>»</a:t>
          </a:r>
          <a:endParaRPr lang="ru-RU" dirty="0"/>
        </a:p>
      </dgm:t>
    </dgm:pt>
    <dgm:pt modelId="{554D193B-B7C2-4D40-83BD-D73E9ED10107}" type="parTrans" cxnId="{DFB2903C-D351-470E-8709-D25B6BB6F7D1}">
      <dgm:prSet/>
      <dgm:spPr/>
      <dgm:t>
        <a:bodyPr/>
        <a:lstStyle/>
        <a:p>
          <a:endParaRPr lang="ru-RU"/>
        </a:p>
      </dgm:t>
    </dgm:pt>
    <dgm:pt modelId="{41D569D2-F1C2-485E-A7E9-3F9040CA5EB4}" type="sibTrans" cxnId="{DFB2903C-D351-470E-8709-D25B6BB6F7D1}">
      <dgm:prSet/>
      <dgm:spPr/>
      <dgm:t>
        <a:bodyPr/>
        <a:lstStyle/>
        <a:p>
          <a:endParaRPr lang="ru-RU"/>
        </a:p>
      </dgm:t>
    </dgm:pt>
    <dgm:pt modelId="{5CB988C3-5EC7-4B44-A572-1D7A14C9E2B9}" type="pres">
      <dgm:prSet presAssocID="{E55307CF-A9CE-4A1F-8C94-A0920E96E83A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92F03CC-EDEC-424D-9C83-425A724AAF52}" type="pres">
      <dgm:prSet presAssocID="{FD0485E3-70E0-4E5C-801C-4EEA41867342}" presName="firstNode" presStyleLbl="node1" presStyleIdx="0" presStyleCnt="6" custScaleX="157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4D441-380C-40E9-94EB-171384ABB0E7}" type="pres">
      <dgm:prSet presAssocID="{8DE1D1CB-59E0-4FA6-95A7-7154E05B273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390502F7-3E08-4062-932D-F2149CF9DCCE}" type="pres">
      <dgm:prSet presAssocID="{B1E4DB42-8E38-424D-850D-A2AD1E551259}" presName="middleNode" presStyleCnt="0"/>
      <dgm:spPr/>
    </dgm:pt>
    <dgm:pt modelId="{FC50032D-6471-44B4-AC61-23F83A234A84}" type="pres">
      <dgm:prSet presAssocID="{B1E4DB42-8E38-424D-850D-A2AD1E551259}" presName="padding" presStyleLbl="node1" presStyleIdx="0" presStyleCnt="6"/>
      <dgm:spPr/>
    </dgm:pt>
    <dgm:pt modelId="{C35353F6-FFC2-487B-B3D1-802BBF1A5166}" type="pres">
      <dgm:prSet presAssocID="{B1E4DB42-8E38-424D-850D-A2AD1E551259}" presName="shape" presStyleLbl="node1" presStyleIdx="1" presStyleCnt="6" custScaleX="260353" custScaleY="13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95A13-7751-43AA-9BE7-56C8522493AE}" type="pres">
      <dgm:prSet presAssocID="{18673593-1810-4812-B5A0-0F80511EBCDB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B87CF35-1302-471D-99A6-BB294A382C67}" type="pres">
      <dgm:prSet presAssocID="{4601CEBD-9AFB-4E8A-9550-D4B41146D919}" presName="middleNode" presStyleCnt="0"/>
      <dgm:spPr/>
    </dgm:pt>
    <dgm:pt modelId="{EC5412FB-F344-4CF0-836D-9D563B73C672}" type="pres">
      <dgm:prSet presAssocID="{4601CEBD-9AFB-4E8A-9550-D4B41146D919}" presName="padding" presStyleLbl="node1" presStyleIdx="1" presStyleCnt="6"/>
      <dgm:spPr/>
    </dgm:pt>
    <dgm:pt modelId="{980F7568-09F8-4FC5-8D20-B79FC1DA3842}" type="pres">
      <dgm:prSet presAssocID="{4601CEBD-9AFB-4E8A-9550-D4B41146D919}" presName="shape" presStyleLbl="node1" presStyleIdx="2" presStyleCnt="6" custScaleX="247290" custScaleY="123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B5A5F-189A-4E7A-87BF-F6B3D288B5C6}" type="pres">
      <dgm:prSet presAssocID="{92D4E35D-4F79-4F5B-AB6D-F71BBB1DE5B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54FA0DF-A630-43AC-8589-85E8F9B3F5CD}" type="pres">
      <dgm:prSet presAssocID="{349867C0-59FB-4DB6-A05B-85371E348420}" presName="middleNode" presStyleCnt="0"/>
      <dgm:spPr/>
    </dgm:pt>
    <dgm:pt modelId="{D3166347-75DE-45B1-A6A3-FFC16214D116}" type="pres">
      <dgm:prSet presAssocID="{349867C0-59FB-4DB6-A05B-85371E348420}" presName="padding" presStyleLbl="node1" presStyleIdx="2" presStyleCnt="6"/>
      <dgm:spPr/>
    </dgm:pt>
    <dgm:pt modelId="{753FBC0D-F122-489A-A000-8EABF664B554}" type="pres">
      <dgm:prSet presAssocID="{349867C0-59FB-4DB6-A05B-85371E348420}" presName="shape" presStyleLbl="node1" presStyleIdx="3" presStyleCnt="6" custScaleX="272141" custScaleY="124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A123B-F99D-42B1-96F7-288B392B1201}" type="pres">
      <dgm:prSet presAssocID="{FAB066BA-D4E8-4ED9-9B64-C17DF15692F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194BC91-3869-4CD3-AE1A-0B485134D800}" type="pres">
      <dgm:prSet presAssocID="{A84A0C44-ECEC-407C-A5B7-DAEB1A52C0F5}" presName="middleNode" presStyleCnt="0"/>
      <dgm:spPr/>
    </dgm:pt>
    <dgm:pt modelId="{A020636D-223A-4D54-BC1F-A21453947658}" type="pres">
      <dgm:prSet presAssocID="{A84A0C44-ECEC-407C-A5B7-DAEB1A52C0F5}" presName="padding" presStyleLbl="node1" presStyleIdx="3" presStyleCnt="6"/>
      <dgm:spPr/>
    </dgm:pt>
    <dgm:pt modelId="{E5AA2F4E-0563-4CCA-BFA9-F16AB9B0823A}" type="pres">
      <dgm:prSet presAssocID="{A84A0C44-ECEC-407C-A5B7-DAEB1A52C0F5}" presName="shape" presStyleLbl="node1" presStyleIdx="4" presStyleCnt="6" custScaleX="246014" custScaleY="13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C2958-F73E-4A8D-AA7B-BB05B08CE3D8}" type="pres">
      <dgm:prSet presAssocID="{F582544C-1038-429E-921A-B3015D8E262F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2EC7108-4703-4E5C-911A-9355ACD12430}" type="pres">
      <dgm:prSet presAssocID="{D73691F7-5512-45BB-9A48-D23B20B43DE1}" presName="lastNode" presStyleLbl="node1" presStyleIdx="5" presStyleCnt="6" custScaleX="155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67234A-DF53-44C0-80D8-5DD1AE15FEFB}" srcId="{E55307CF-A9CE-4A1F-8C94-A0920E96E83A}" destId="{FD0485E3-70E0-4E5C-801C-4EEA41867342}" srcOrd="0" destOrd="0" parTransId="{3262B94E-5821-4561-8B43-7D176209597C}" sibTransId="{8DE1D1CB-59E0-4FA6-95A7-7154E05B2738}"/>
    <dgm:cxn modelId="{5A03903C-1DC6-4520-8E59-7838C879C3CB}" type="presOf" srcId="{A84A0C44-ECEC-407C-A5B7-DAEB1A52C0F5}" destId="{E5AA2F4E-0563-4CCA-BFA9-F16AB9B0823A}" srcOrd="0" destOrd="0" presId="urn:microsoft.com/office/officeart/2005/8/layout/bProcess2"/>
    <dgm:cxn modelId="{46C5A3BB-3913-4136-A762-6FCF8BE10ED5}" srcId="{E55307CF-A9CE-4A1F-8C94-A0920E96E83A}" destId="{B1E4DB42-8E38-424D-850D-A2AD1E551259}" srcOrd="1" destOrd="0" parTransId="{E729927A-6904-4DB8-A823-BD0A785C4F9F}" sibTransId="{18673593-1810-4812-B5A0-0F80511EBCDB}"/>
    <dgm:cxn modelId="{3A2FEF19-4304-4686-A0E7-C8608C7F8C79}" type="presOf" srcId="{E55307CF-A9CE-4A1F-8C94-A0920E96E83A}" destId="{5CB988C3-5EC7-4B44-A572-1D7A14C9E2B9}" srcOrd="0" destOrd="0" presId="urn:microsoft.com/office/officeart/2005/8/layout/bProcess2"/>
    <dgm:cxn modelId="{332F0B79-60E0-44E4-B8B5-3444DF0D73F6}" type="presOf" srcId="{18673593-1810-4812-B5A0-0F80511EBCDB}" destId="{C2C95A13-7751-43AA-9BE7-56C8522493AE}" srcOrd="0" destOrd="0" presId="urn:microsoft.com/office/officeart/2005/8/layout/bProcess2"/>
    <dgm:cxn modelId="{71218CE4-29B6-4F2A-8FD6-E55DC2F9378A}" srcId="{E55307CF-A9CE-4A1F-8C94-A0920E96E83A}" destId="{A84A0C44-ECEC-407C-A5B7-DAEB1A52C0F5}" srcOrd="4" destOrd="0" parTransId="{8E7CE02D-6C49-4C04-B9BC-3DC51F3DFF90}" sibTransId="{F582544C-1038-429E-921A-B3015D8E262F}"/>
    <dgm:cxn modelId="{E6E53275-53CF-45DF-A50C-6486A6941731}" type="presOf" srcId="{8DE1D1CB-59E0-4FA6-95A7-7154E05B2738}" destId="{7DC4D441-380C-40E9-94EB-171384ABB0E7}" srcOrd="0" destOrd="0" presId="urn:microsoft.com/office/officeart/2005/8/layout/bProcess2"/>
    <dgm:cxn modelId="{B8C51BE2-2AA8-4B37-8F17-282C28E23FD2}" type="presOf" srcId="{B1E4DB42-8E38-424D-850D-A2AD1E551259}" destId="{C35353F6-FFC2-487B-B3D1-802BBF1A5166}" srcOrd="0" destOrd="0" presId="urn:microsoft.com/office/officeart/2005/8/layout/bProcess2"/>
    <dgm:cxn modelId="{94B9C8E7-943E-4BDD-AE47-4EC02AF2B000}" srcId="{E55307CF-A9CE-4A1F-8C94-A0920E96E83A}" destId="{4601CEBD-9AFB-4E8A-9550-D4B41146D919}" srcOrd="2" destOrd="0" parTransId="{E9843143-594D-4CB8-9792-F00A30371936}" sibTransId="{92D4E35D-4F79-4F5B-AB6D-F71BBB1DE5B3}"/>
    <dgm:cxn modelId="{5F951BB3-7B02-4452-B138-A37F9D7DD2D3}" srcId="{E55307CF-A9CE-4A1F-8C94-A0920E96E83A}" destId="{349867C0-59FB-4DB6-A05B-85371E348420}" srcOrd="3" destOrd="0" parTransId="{29A06ABA-AC93-4944-BD85-9789073BF787}" sibTransId="{FAB066BA-D4E8-4ED9-9B64-C17DF15692F0}"/>
    <dgm:cxn modelId="{37F522D3-D645-45BD-BCC0-7ACD1A1B3CAA}" type="presOf" srcId="{92D4E35D-4F79-4F5B-AB6D-F71BBB1DE5B3}" destId="{525B5A5F-189A-4E7A-87BF-F6B3D288B5C6}" srcOrd="0" destOrd="0" presId="urn:microsoft.com/office/officeart/2005/8/layout/bProcess2"/>
    <dgm:cxn modelId="{B782F55B-EE60-47FF-A0E6-90E7B2B3FF06}" type="presOf" srcId="{FD0485E3-70E0-4E5C-801C-4EEA41867342}" destId="{692F03CC-EDEC-424D-9C83-425A724AAF52}" srcOrd="0" destOrd="0" presId="urn:microsoft.com/office/officeart/2005/8/layout/bProcess2"/>
    <dgm:cxn modelId="{2C89ACAD-3997-4AD7-B70E-AA13C6535843}" type="presOf" srcId="{4601CEBD-9AFB-4E8A-9550-D4B41146D919}" destId="{980F7568-09F8-4FC5-8D20-B79FC1DA3842}" srcOrd="0" destOrd="0" presId="urn:microsoft.com/office/officeart/2005/8/layout/bProcess2"/>
    <dgm:cxn modelId="{4F086687-1215-45DD-82E1-78C872A6D933}" type="presOf" srcId="{FAB066BA-D4E8-4ED9-9B64-C17DF15692F0}" destId="{2FCA123B-F99D-42B1-96F7-288B392B1201}" srcOrd="0" destOrd="0" presId="urn:microsoft.com/office/officeart/2005/8/layout/bProcess2"/>
    <dgm:cxn modelId="{62E1C18E-BD33-4662-ADFA-DF7C6AAEDCFA}" type="presOf" srcId="{349867C0-59FB-4DB6-A05B-85371E348420}" destId="{753FBC0D-F122-489A-A000-8EABF664B554}" srcOrd="0" destOrd="0" presId="urn:microsoft.com/office/officeart/2005/8/layout/bProcess2"/>
    <dgm:cxn modelId="{DFB2903C-D351-470E-8709-D25B6BB6F7D1}" srcId="{E55307CF-A9CE-4A1F-8C94-A0920E96E83A}" destId="{D73691F7-5512-45BB-9A48-D23B20B43DE1}" srcOrd="5" destOrd="0" parTransId="{554D193B-B7C2-4D40-83BD-D73E9ED10107}" sibTransId="{41D569D2-F1C2-485E-A7E9-3F9040CA5EB4}"/>
    <dgm:cxn modelId="{8D2A1B9E-AB61-49FD-987A-F74CBC32C855}" type="presOf" srcId="{F582544C-1038-429E-921A-B3015D8E262F}" destId="{A60C2958-F73E-4A8D-AA7B-BB05B08CE3D8}" srcOrd="0" destOrd="0" presId="urn:microsoft.com/office/officeart/2005/8/layout/bProcess2"/>
    <dgm:cxn modelId="{F66E3196-AB7C-405C-97A6-B3ADE4D32C47}" type="presOf" srcId="{D73691F7-5512-45BB-9A48-D23B20B43DE1}" destId="{A2EC7108-4703-4E5C-911A-9355ACD12430}" srcOrd="0" destOrd="0" presId="urn:microsoft.com/office/officeart/2005/8/layout/bProcess2"/>
    <dgm:cxn modelId="{4CA075FB-5352-4B6C-AF69-079DB261912E}" type="presParOf" srcId="{5CB988C3-5EC7-4B44-A572-1D7A14C9E2B9}" destId="{692F03CC-EDEC-424D-9C83-425A724AAF52}" srcOrd="0" destOrd="0" presId="urn:microsoft.com/office/officeart/2005/8/layout/bProcess2"/>
    <dgm:cxn modelId="{D6ED68C5-4B21-45EC-9C7C-3FDCEB58B1BD}" type="presParOf" srcId="{5CB988C3-5EC7-4B44-A572-1D7A14C9E2B9}" destId="{7DC4D441-380C-40E9-94EB-171384ABB0E7}" srcOrd="1" destOrd="0" presId="urn:microsoft.com/office/officeart/2005/8/layout/bProcess2"/>
    <dgm:cxn modelId="{738477E3-C27F-405E-BAFC-39F7F25E129E}" type="presParOf" srcId="{5CB988C3-5EC7-4B44-A572-1D7A14C9E2B9}" destId="{390502F7-3E08-4062-932D-F2149CF9DCCE}" srcOrd="2" destOrd="0" presId="urn:microsoft.com/office/officeart/2005/8/layout/bProcess2"/>
    <dgm:cxn modelId="{E732F4E2-13BA-4F45-95D5-9DABBB2FC994}" type="presParOf" srcId="{390502F7-3E08-4062-932D-F2149CF9DCCE}" destId="{FC50032D-6471-44B4-AC61-23F83A234A84}" srcOrd="0" destOrd="0" presId="urn:microsoft.com/office/officeart/2005/8/layout/bProcess2"/>
    <dgm:cxn modelId="{5A3B543A-C136-4B7D-8DB2-B157735ED426}" type="presParOf" srcId="{390502F7-3E08-4062-932D-F2149CF9DCCE}" destId="{C35353F6-FFC2-487B-B3D1-802BBF1A5166}" srcOrd="1" destOrd="0" presId="urn:microsoft.com/office/officeart/2005/8/layout/bProcess2"/>
    <dgm:cxn modelId="{6A88AFAC-8FA2-4913-9554-AEB3ED23A9A6}" type="presParOf" srcId="{5CB988C3-5EC7-4B44-A572-1D7A14C9E2B9}" destId="{C2C95A13-7751-43AA-9BE7-56C8522493AE}" srcOrd="3" destOrd="0" presId="urn:microsoft.com/office/officeart/2005/8/layout/bProcess2"/>
    <dgm:cxn modelId="{80218625-D41D-4114-9D07-A1E99B953952}" type="presParOf" srcId="{5CB988C3-5EC7-4B44-A572-1D7A14C9E2B9}" destId="{4B87CF35-1302-471D-99A6-BB294A382C67}" srcOrd="4" destOrd="0" presId="urn:microsoft.com/office/officeart/2005/8/layout/bProcess2"/>
    <dgm:cxn modelId="{0F7F3CE7-A782-485D-A86A-A1C652FE6FC1}" type="presParOf" srcId="{4B87CF35-1302-471D-99A6-BB294A382C67}" destId="{EC5412FB-F344-4CF0-836D-9D563B73C672}" srcOrd="0" destOrd="0" presId="urn:microsoft.com/office/officeart/2005/8/layout/bProcess2"/>
    <dgm:cxn modelId="{0AF355D9-771E-45BD-BA2B-47A901475747}" type="presParOf" srcId="{4B87CF35-1302-471D-99A6-BB294A382C67}" destId="{980F7568-09F8-4FC5-8D20-B79FC1DA3842}" srcOrd="1" destOrd="0" presId="urn:microsoft.com/office/officeart/2005/8/layout/bProcess2"/>
    <dgm:cxn modelId="{60C9391B-6571-43BF-A69D-B21A02F846C4}" type="presParOf" srcId="{5CB988C3-5EC7-4B44-A572-1D7A14C9E2B9}" destId="{525B5A5F-189A-4E7A-87BF-F6B3D288B5C6}" srcOrd="5" destOrd="0" presId="urn:microsoft.com/office/officeart/2005/8/layout/bProcess2"/>
    <dgm:cxn modelId="{7E5386D5-5783-4C09-ADED-70D83B8B6875}" type="presParOf" srcId="{5CB988C3-5EC7-4B44-A572-1D7A14C9E2B9}" destId="{754FA0DF-A630-43AC-8589-85E8F9B3F5CD}" srcOrd="6" destOrd="0" presId="urn:microsoft.com/office/officeart/2005/8/layout/bProcess2"/>
    <dgm:cxn modelId="{D0292E63-D756-40C8-8DB6-A7844CDE44C3}" type="presParOf" srcId="{754FA0DF-A630-43AC-8589-85E8F9B3F5CD}" destId="{D3166347-75DE-45B1-A6A3-FFC16214D116}" srcOrd="0" destOrd="0" presId="urn:microsoft.com/office/officeart/2005/8/layout/bProcess2"/>
    <dgm:cxn modelId="{37952CEB-56EC-493D-9DF5-B574CABE437B}" type="presParOf" srcId="{754FA0DF-A630-43AC-8589-85E8F9B3F5CD}" destId="{753FBC0D-F122-489A-A000-8EABF664B554}" srcOrd="1" destOrd="0" presId="urn:microsoft.com/office/officeart/2005/8/layout/bProcess2"/>
    <dgm:cxn modelId="{02E8BB65-FEA4-4265-AE83-945518EE083A}" type="presParOf" srcId="{5CB988C3-5EC7-4B44-A572-1D7A14C9E2B9}" destId="{2FCA123B-F99D-42B1-96F7-288B392B1201}" srcOrd="7" destOrd="0" presId="urn:microsoft.com/office/officeart/2005/8/layout/bProcess2"/>
    <dgm:cxn modelId="{907146D7-B22D-4701-9ED1-4BE576B556AC}" type="presParOf" srcId="{5CB988C3-5EC7-4B44-A572-1D7A14C9E2B9}" destId="{6194BC91-3869-4CD3-AE1A-0B485134D800}" srcOrd="8" destOrd="0" presId="urn:microsoft.com/office/officeart/2005/8/layout/bProcess2"/>
    <dgm:cxn modelId="{5DCD2E2F-B1FA-4668-BD21-3BC85CD4333D}" type="presParOf" srcId="{6194BC91-3869-4CD3-AE1A-0B485134D800}" destId="{A020636D-223A-4D54-BC1F-A21453947658}" srcOrd="0" destOrd="0" presId="urn:microsoft.com/office/officeart/2005/8/layout/bProcess2"/>
    <dgm:cxn modelId="{3C1FEB9A-D766-47FE-BD71-E6C7ED94AC55}" type="presParOf" srcId="{6194BC91-3869-4CD3-AE1A-0B485134D800}" destId="{E5AA2F4E-0563-4CCA-BFA9-F16AB9B0823A}" srcOrd="1" destOrd="0" presId="urn:microsoft.com/office/officeart/2005/8/layout/bProcess2"/>
    <dgm:cxn modelId="{4020565E-B00A-4941-AB40-443AF3C7F857}" type="presParOf" srcId="{5CB988C3-5EC7-4B44-A572-1D7A14C9E2B9}" destId="{A60C2958-F73E-4A8D-AA7B-BB05B08CE3D8}" srcOrd="9" destOrd="0" presId="urn:microsoft.com/office/officeart/2005/8/layout/bProcess2"/>
    <dgm:cxn modelId="{CD2F5161-E3CE-4E04-96AA-5686C28E29B9}" type="presParOf" srcId="{5CB988C3-5EC7-4B44-A572-1D7A14C9E2B9}" destId="{A2EC7108-4703-4E5C-911A-9355ACD12430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B012BE-24C0-4549-87BE-93CF8E1D430E}" type="doc">
      <dgm:prSet loTypeId="urn:microsoft.com/office/officeart/2005/8/layout/cycle1" loCatId="cycle" qsTypeId="urn:microsoft.com/office/officeart/2005/8/quickstyle/simple1#6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1113681-68D3-4CCB-B2A8-344064991855}">
      <dgm:prSet phldrT="[Текст]"/>
      <dgm:spPr/>
      <dgm:t>
        <a:bodyPr/>
        <a:lstStyle/>
        <a:p>
          <a:r>
            <a:rPr lang="ru-RU" dirty="0" err="1" smtClean="0"/>
            <a:t>моол</a:t>
          </a:r>
          <a:endParaRPr lang="ru-RU" dirty="0"/>
        </a:p>
      </dgm:t>
    </dgm:pt>
    <dgm:pt modelId="{EA973904-BB54-48BC-82D5-8CD3377E6111}" type="parTrans" cxnId="{887F83DC-0FD9-4E2A-9C20-551A476C2384}">
      <dgm:prSet/>
      <dgm:spPr/>
      <dgm:t>
        <a:bodyPr/>
        <a:lstStyle/>
        <a:p>
          <a:endParaRPr lang="ru-RU"/>
        </a:p>
      </dgm:t>
    </dgm:pt>
    <dgm:pt modelId="{C921EB58-51AE-4E00-9A48-F5BB911747BB}" type="sibTrans" cxnId="{887F83DC-0FD9-4E2A-9C20-551A476C2384}">
      <dgm:prSet/>
      <dgm:spPr/>
      <dgm:t>
        <a:bodyPr/>
        <a:lstStyle/>
        <a:p>
          <a:endParaRPr lang="ru-RU"/>
        </a:p>
      </dgm:t>
    </dgm:pt>
    <dgm:pt modelId="{3CEB99A1-2E20-4E10-B1BC-D657DCAF1DCD}">
      <dgm:prSet phldrT="[Текст]"/>
      <dgm:spPr/>
      <dgm:t>
        <a:bodyPr/>
        <a:lstStyle/>
        <a:p>
          <a:r>
            <a:rPr lang="ru-RU" dirty="0" smtClean="0"/>
            <a:t>якут</a:t>
          </a:r>
          <a:endParaRPr lang="ru-RU" dirty="0"/>
        </a:p>
      </dgm:t>
    </dgm:pt>
    <dgm:pt modelId="{224CD0FD-394C-487A-A2E5-D3080173C8CF}" type="parTrans" cxnId="{A70AB672-B826-4AB5-9C9F-E6D7422902B3}">
      <dgm:prSet/>
      <dgm:spPr/>
      <dgm:t>
        <a:bodyPr/>
        <a:lstStyle/>
        <a:p>
          <a:endParaRPr lang="ru-RU"/>
        </a:p>
      </dgm:t>
    </dgm:pt>
    <dgm:pt modelId="{4F973663-FF31-4F29-8E88-21B3AA8AB344}" type="sibTrans" cxnId="{A70AB672-B826-4AB5-9C9F-E6D7422902B3}">
      <dgm:prSet/>
      <dgm:spPr/>
      <dgm:t>
        <a:bodyPr/>
        <a:lstStyle/>
        <a:p>
          <a:endParaRPr lang="ru-RU"/>
        </a:p>
      </dgm:t>
    </dgm:pt>
    <dgm:pt modelId="{FC826EE6-A260-4352-9169-363B7CF7DCAB}">
      <dgm:prSet phldrT="[Текст]"/>
      <dgm:spPr/>
      <dgm:t>
        <a:bodyPr/>
        <a:lstStyle/>
        <a:p>
          <a:r>
            <a:rPr lang="ru-RU" dirty="0" smtClean="0"/>
            <a:t>хакас</a:t>
          </a:r>
          <a:endParaRPr lang="ru-RU" dirty="0"/>
        </a:p>
      </dgm:t>
    </dgm:pt>
    <dgm:pt modelId="{B17383D5-31B9-48EE-B908-C6CB39950097}" type="parTrans" cxnId="{6F0B862B-ECAE-4EB0-A6C3-E00D4CBCE5D0}">
      <dgm:prSet/>
      <dgm:spPr/>
      <dgm:t>
        <a:bodyPr/>
        <a:lstStyle/>
        <a:p>
          <a:endParaRPr lang="ru-RU"/>
        </a:p>
      </dgm:t>
    </dgm:pt>
    <dgm:pt modelId="{187C2417-1573-40E7-B336-71166067B2C7}" type="sibTrans" cxnId="{6F0B862B-ECAE-4EB0-A6C3-E00D4CBCE5D0}">
      <dgm:prSet/>
      <dgm:spPr/>
      <dgm:t>
        <a:bodyPr/>
        <a:lstStyle/>
        <a:p>
          <a:endParaRPr lang="ru-RU"/>
        </a:p>
      </dgm:t>
    </dgm:pt>
    <dgm:pt modelId="{41960DB7-0E27-4618-8F64-3221D1655C36}">
      <dgm:prSet phldrT="[Текст]"/>
      <dgm:spPr/>
      <dgm:t>
        <a:bodyPr/>
        <a:lstStyle/>
        <a:p>
          <a:r>
            <a:rPr lang="ru-RU" dirty="0" smtClean="0"/>
            <a:t>татар</a:t>
          </a:r>
          <a:endParaRPr lang="ru-RU" dirty="0"/>
        </a:p>
      </dgm:t>
    </dgm:pt>
    <dgm:pt modelId="{EC5AE177-EEA9-4C07-8C4B-41B47AE08EF4}" type="parTrans" cxnId="{5AE113F0-DFF5-44BC-849F-79C1DA64397E}">
      <dgm:prSet/>
      <dgm:spPr/>
      <dgm:t>
        <a:bodyPr/>
        <a:lstStyle/>
        <a:p>
          <a:endParaRPr lang="ru-RU"/>
        </a:p>
      </dgm:t>
    </dgm:pt>
    <dgm:pt modelId="{A968C17F-2670-4A18-8FE8-0110DE6A53E2}" type="sibTrans" cxnId="{5AE113F0-DFF5-44BC-849F-79C1DA64397E}">
      <dgm:prSet/>
      <dgm:spPr/>
      <dgm:t>
        <a:bodyPr/>
        <a:lstStyle/>
        <a:p>
          <a:endParaRPr lang="ru-RU"/>
        </a:p>
      </dgm:t>
    </dgm:pt>
    <dgm:pt modelId="{F8CED2F1-A5D2-43B1-8231-922D04BB6AB9}">
      <dgm:prSet phldrT="[Текст]"/>
      <dgm:spPr/>
      <dgm:t>
        <a:bodyPr/>
        <a:lstStyle/>
        <a:p>
          <a:r>
            <a:rPr lang="ru-RU" dirty="0" err="1" smtClean="0"/>
            <a:t>орус</a:t>
          </a:r>
          <a:endParaRPr lang="ru-RU" dirty="0"/>
        </a:p>
      </dgm:t>
    </dgm:pt>
    <dgm:pt modelId="{B8E7CAC2-5B6F-4976-9E4A-21A0CF2173D6}" type="parTrans" cxnId="{A7277E91-2011-4EAA-B4CC-6055CF8AE26A}">
      <dgm:prSet/>
      <dgm:spPr/>
      <dgm:t>
        <a:bodyPr/>
        <a:lstStyle/>
        <a:p>
          <a:endParaRPr lang="ru-RU"/>
        </a:p>
      </dgm:t>
    </dgm:pt>
    <dgm:pt modelId="{C3F740AE-EF39-41E5-8E38-20BB4CB7F613}" type="sibTrans" cxnId="{A7277E91-2011-4EAA-B4CC-6055CF8AE26A}">
      <dgm:prSet/>
      <dgm:spPr/>
      <dgm:t>
        <a:bodyPr/>
        <a:lstStyle/>
        <a:p>
          <a:endParaRPr lang="ru-RU"/>
        </a:p>
      </dgm:t>
    </dgm:pt>
    <dgm:pt modelId="{0C6C396A-19C4-4BCF-A85A-EC7781111898}" type="pres">
      <dgm:prSet presAssocID="{BBB012BE-24C0-4549-87BE-93CF8E1D430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21248F-190B-4C70-8584-62F1362BE2C8}" type="pres">
      <dgm:prSet presAssocID="{E1113681-68D3-4CCB-B2A8-344064991855}" presName="dummy" presStyleCnt="0"/>
      <dgm:spPr/>
    </dgm:pt>
    <dgm:pt modelId="{20F566A3-D6E2-4A87-ADED-E0158C9A7B07}" type="pres">
      <dgm:prSet presAssocID="{E1113681-68D3-4CCB-B2A8-344064991855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231F0-1CCB-49F8-88A2-0DA921108ABC}" type="pres">
      <dgm:prSet presAssocID="{C921EB58-51AE-4E00-9A48-F5BB911747BB}" presName="sibTrans" presStyleLbl="node1" presStyleIdx="0" presStyleCnt="5"/>
      <dgm:spPr/>
      <dgm:t>
        <a:bodyPr/>
        <a:lstStyle/>
        <a:p>
          <a:endParaRPr lang="ru-RU"/>
        </a:p>
      </dgm:t>
    </dgm:pt>
    <dgm:pt modelId="{B4A311A8-82EA-4B75-AA57-6F13A28184B4}" type="pres">
      <dgm:prSet presAssocID="{3CEB99A1-2E20-4E10-B1BC-D657DCAF1DCD}" presName="dummy" presStyleCnt="0"/>
      <dgm:spPr/>
    </dgm:pt>
    <dgm:pt modelId="{2AA31A22-05AE-4001-AC91-D33DB808CBF7}" type="pres">
      <dgm:prSet presAssocID="{3CEB99A1-2E20-4E10-B1BC-D657DCAF1DCD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584CE-FE46-4150-BD08-CCAE685FB941}" type="pres">
      <dgm:prSet presAssocID="{4F973663-FF31-4F29-8E88-21B3AA8AB344}" presName="sibTrans" presStyleLbl="node1" presStyleIdx="1" presStyleCnt="5"/>
      <dgm:spPr/>
      <dgm:t>
        <a:bodyPr/>
        <a:lstStyle/>
        <a:p>
          <a:endParaRPr lang="ru-RU"/>
        </a:p>
      </dgm:t>
    </dgm:pt>
    <dgm:pt modelId="{96FC0066-3ED8-4F72-8ABA-99547E014290}" type="pres">
      <dgm:prSet presAssocID="{FC826EE6-A260-4352-9169-363B7CF7DCAB}" presName="dummy" presStyleCnt="0"/>
      <dgm:spPr/>
    </dgm:pt>
    <dgm:pt modelId="{ADF95437-5736-40DC-A084-FFD7B7665A14}" type="pres">
      <dgm:prSet presAssocID="{FC826EE6-A260-4352-9169-363B7CF7DCA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25F0D-C9C6-4861-92EE-1F39194A51DB}" type="pres">
      <dgm:prSet presAssocID="{187C2417-1573-40E7-B336-71166067B2C7}" presName="sibTrans" presStyleLbl="node1" presStyleIdx="2" presStyleCnt="5"/>
      <dgm:spPr/>
      <dgm:t>
        <a:bodyPr/>
        <a:lstStyle/>
        <a:p>
          <a:endParaRPr lang="ru-RU"/>
        </a:p>
      </dgm:t>
    </dgm:pt>
    <dgm:pt modelId="{F638EABB-C84A-4D9C-935B-835D2A22F743}" type="pres">
      <dgm:prSet presAssocID="{41960DB7-0E27-4618-8F64-3221D1655C36}" presName="dummy" presStyleCnt="0"/>
      <dgm:spPr/>
    </dgm:pt>
    <dgm:pt modelId="{FB9FEDC8-A875-472C-A535-50CABBF62632}" type="pres">
      <dgm:prSet presAssocID="{41960DB7-0E27-4618-8F64-3221D1655C36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5730A-D2C0-4967-A5A9-F9D4B5BD1637}" type="pres">
      <dgm:prSet presAssocID="{A968C17F-2670-4A18-8FE8-0110DE6A53E2}" presName="sibTrans" presStyleLbl="node1" presStyleIdx="3" presStyleCnt="5"/>
      <dgm:spPr/>
      <dgm:t>
        <a:bodyPr/>
        <a:lstStyle/>
        <a:p>
          <a:endParaRPr lang="ru-RU"/>
        </a:p>
      </dgm:t>
    </dgm:pt>
    <dgm:pt modelId="{B40382F7-500F-444F-8579-380D3A19137E}" type="pres">
      <dgm:prSet presAssocID="{F8CED2F1-A5D2-43B1-8231-922D04BB6AB9}" presName="dummy" presStyleCnt="0"/>
      <dgm:spPr/>
    </dgm:pt>
    <dgm:pt modelId="{77A49737-B80A-44E2-B7C3-B0402C7C3CF7}" type="pres">
      <dgm:prSet presAssocID="{F8CED2F1-A5D2-43B1-8231-922D04BB6AB9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C0CF8-92FD-44CB-B6B3-8697664BA071}" type="pres">
      <dgm:prSet presAssocID="{C3F740AE-EF39-41E5-8E38-20BB4CB7F613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887F83DC-0FD9-4E2A-9C20-551A476C2384}" srcId="{BBB012BE-24C0-4549-87BE-93CF8E1D430E}" destId="{E1113681-68D3-4CCB-B2A8-344064991855}" srcOrd="0" destOrd="0" parTransId="{EA973904-BB54-48BC-82D5-8CD3377E6111}" sibTransId="{C921EB58-51AE-4E00-9A48-F5BB911747BB}"/>
    <dgm:cxn modelId="{4D3D9BEA-9385-4521-B879-B55B5F6D8F0B}" type="presOf" srcId="{3CEB99A1-2E20-4E10-B1BC-D657DCAF1DCD}" destId="{2AA31A22-05AE-4001-AC91-D33DB808CBF7}" srcOrd="0" destOrd="0" presId="urn:microsoft.com/office/officeart/2005/8/layout/cycle1"/>
    <dgm:cxn modelId="{5AE113F0-DFF5-44BC-849F-79C1DA64397E}" srcId="{BBB012BE-24C0-4549-87BE-93CF8E1D430E}" destId="{41960DB7-0E27-4618-8F64-3221D1655C36}" srcOrd="3" destOrd="0" parTransId="{EC5AE177-EEA9-4C07-8C4B-41B47AE08EF4}" sibTransId="{A968C17F-2670-4A18-8FE8-0110DE6A53E2}"/>
    <dgm:cxn modelId="{D246BA8C-4D84-410B-9E4A-876EC1292A58}" type="presOf" srcId="{F8CED2F1-A5D2-43B1-8231-922D04BB6AB9}" destId="{77A49737-B80A-44E2-B7C3-B0402C7C3CF7}" srcOrd="0" destOrd="0" presId="urn:microsoft.com/office/officeart/2005/8/layout/cycle1"/>
    <dgm:cxn modelId="{A7277E91-2011-4EAA-B4CC-6055CF8AE26A}" srcId="{BBB012BE-24C0-4549-87BE-93CF8E1D430E}" destId="{F8CED2F1-A5D2-43B1-8231-922D04BB6AB9}" srcOrd="4" destOrd="0" parTransId="{B8E7CAC2-5B6F-4976-9E4A-21A0CF2173D6}" sibTransId="{C3F740AE-EF39-41E5-8E38-20BB4CB7F613}"/>
    <dgm:cxn modelId="{17555516-FD3A-4869-AEEB-AA1CB65D5115}" type="presOf" srcId="{187C2417-1573-40E7-B336-71166067B2C7}" destId="{93A25F0D-C9C6-4861-92EE-1F39194A51DB}" srcOrd="0" destOrd="0" presId="urn:microsoft.com/office/officeart/2005/8/layout/cycle1"/>
    <dgm:cxn modelId="{74F5BD1B-FD7A-4DFA-A1AE-2345320C7898}" type="presOf" srcId="{A968C17F-2670-4A18-8FE8-0110DE6A53E2}" destId="{B615730A-D2C0-4967-A5A9-F9D4B5BD1637}" srcOrd="0" destOrd="0" presId="urn:microsoft.com/office/officeart/2005/8/layout/cycle1"/>
    <dgm:cxn modelId="{A70AB672-B826-4AB5-9C9F-E6D7422902B3}" srcId="{BBB012BE-24C0-4549-87BE-93CF8E1D430E}" destId="{3CEB99A1-2E20-4E10-B1BC-D657DCAF1DCD}" srcOrd="1" destOrd="0" parTransId="{224CD0FD-394C-487A-A2E5-D3080173C8CF}" sibTransId="{4F973663-FF31-4F29-8E88-21B3AA8AB344}"/>
    <dgm:cxn modelId="{87B4DE4E-44B7-4768-BDD5-D0627E2E9E69}" type="presOf" srcId="{E1113681-68D3-4CCB-B2A8-344064991855}" destId="{20F566A3-D6E2-4A87-ADED-E0158C9A7B07}" srcOrd="0" destOrd="0" presId="urn:microsoft.com/office/officeart/2005/8/layout/cycle1"/>
    <dgm:cxn modelId="{982A7D91-3943-4FEF-A39A-D9902A6760C7}" type="presOf" srcId="{C921EB58-51AE-4E00-9A48-F5BB911747BB}" destId="{2F1231F0-1CCB-49F8-88A2-0DA921108ABC}" srcOrd="0" destOrd="0" presId="urn:microsoft.com/office/officeart/2005/8/layout/cycle1"/>
    <dgm:cxn modelId="{3A40CC60-1309-4015-AEA3-3998865E22FE}" type="presOf" srcId="{4F973663-FF31-4F29-8E88-21B3AA8AB344}" destId="{039584CE-FE46-4150-BD08-CCAE685FB941}" srcOrd="0" destOrd="0" presId="urn:microsoft.com/office/officeart/2005/8/layout/cycle1"/>
    <dgm:cxn modelId="{6F0B862B-ECAE-4EB0-A6C3-E00D4CBCE5D0}" srcId="{BBB012BE-24C0-4549-87BE-93CF8E1D430E}" destId="{FC826EE6-A260-4352-9169-363B7CF7DCAB}" srcOrd="2" destOrd="0" parTransId="{B17383D5-31B9-48EE-B908-C6CB39950097}" sibTransId="{187C2417-1573-40E7-B336-71166067B2C7}"/>
    <dgm:cxn modelId="{537DF0FA-8E9B-4802-9786-891AA220DB5F}" type="presOf" srcId="{41960DB7-0E27-4618-8F64-3221D1655C36}" destId="{FB9FEDC8-A875-472C-A535-50CABBF62632}" srcOrd="0" destOrd="0" presId="urn:microsoft.com/office/officeart/2005/8/layout/cycle1"/>
    <dgm:cxn modelId="{BC341D1A-7E91-461A-A3E4-4D7C14BA8DFA}" type="presOf" srcId="{C3F740AE-EF39-41E5-8E38-20BB4CB7F613}" destId="{FA3C0CF8-92FD-44CB-B6B3-8697664BA071}" srcOrd="0" destOrd="0" presId="urn:microsoft.com/office/officeart/2005/8/layout/cycle1"/>
    <dgm:cxn modelId="{476F10E4-6AED-4085-A35B-171C24E1FA92}" type="presOf" srcId="{FC826EE6-A260-4352-9169-363B7CF7DCAB}" destId="{ADF95437-5736-40DC-A084-FFD7B7665A14}" srcOrd="0" destOrd="0" presId="urn:microsoft.com/office/officeart/2005/8/layout/cycle1"/>
    <dgm:cxn modelId="{8341A102-4617-4409-B13C-1C0646C17591}" type="presOf" srcId="{BBB012BE-24C0-4549-87BE-93CF8E1D430E}" destId="{0C6C396A-19C4-4BCF-A85A-EC7781111898}" srcOrd="0" destOrd="0" presId="urn:microsoft.com/office/officeart/2005/8/layout/cycle1"/>
    <dgm:cxn modelId="{F06D1FDB-ACEF-466A-A89C-819E93276502}" type="presParOf" srcId="{0C6C396A-19C4-4BCF-A85A-EC7781111898}" destId="{4721248F-190B-4C70-8584-62F1362BE2C8}" srcOrd="0" destOrd="0" presId="urn:microsoft.com/office/officeart/2005/8/layout/cycle1"/>
    <dgm:cxn modelId="{E01C8AA4-9B55-4C89-B46A-24F534D71E27}" type="presParOf" srcId="{0C6C396A-19C4-4BCF-A85A-EC7781111898}" destId="{20F566A3-D6E2-4A87-ADED-E0158C9A7B07}" srcOrd="1" destOrd="0" presId="urn:microsoft.com/office/officeart/2005/8/layout/cycle1"/>
    <dgm:cxn modelId="{B6AF67EB-3691-41F9-AF8A-B820F0CA27B2}" type="presParOf" srcId="{0C6C396A-19C4-4BCF-A85A-EC7781111898}" destId="{2F1231F0-1CCB-49F8-88A2-0DA921108ABC}" srcOrd="2" destOrd="0" presId="urn:microsoft.com/office/officeart/2005/8/layout/cycle1"/>
    <dgm:cxn modelId="{E6813A1D-4712-4BE6-BE79-E2211085F7E6}" type="presParOf" srcId="{0C6C396A-19C4-4BCF-A85A-EC7781111898}" destId="{B4A311A8-82EA-4B75-AA57-6F13A28184B4}" srcOrd="3" destOrd="0" presId="urn:microsoft.com/office/officeart/2005/8/layout/cycle1"/>
    <dgm:cxn modelId="{7D604C90-390C-4213-9D3B-31CDE4FC3106}" type="presParOf" srcId="{0C6C396A-19C4-4BCF-A85A-EC7781111898}" destId="{2AA31A22-05AE-4001-AC91-D33DB808CBF7}" srcOrd="4" destOrd="0" presId="urn:microsoft.com/office/officeart/2005/8/layout/cycle1"/>
    <dgm:cxn modelId="{DE80B18F-42C1-4144-BC7F-E970DD6B948A}" type="presParOf" srcId="{0C6C396A-19C4-4BCF-A85A-EC7781111898}" destId="{039584CE-FE46-4150-BD08-CCAE685FB941}" srcOrd="5" destOrd="0" presId="urn:microsoft.com/office/officeart/2005/8/layout/cycle1"/>
    <dgm:cxn modelId="{BC691070-B566-456B-9D3E-F620C9A5DD0E}" type="presParOf" srcId="{0C6C396A-19C4-4BCF-A85A-EC7781111898}" destId="{96FC0066-3ED8-4F72-8ABA-99547E014290}" srcOrd="6" destOrd="0" presId="urn:microsoft.com/office/officeart/2005/8/layout/cycle1"/>
    <dgm:cxn modelId="{A3ABC014-2393-4A75-BD1F-779257090E14}" type="presParOf" srcId="{0C6C396A-19C4-4BCF-A85A-EC7781111898}" destId="{ADF95437-5736-40DC-A084-FFD7B7665A14}" srcOrd="7" destOrd="0" presId="urn:microsoft.com/office/officeart/2005/8/layout/cycle1"/>
    <dgm:cxn modelId="{CA3352B8-D942-4AC9-B15B-9E585B9A079F}" type="presParOf" srcId="{0C6C396A-19C4-4BCF-A85A-EC7781111898}" destId="{93A25F0D-C9C6-4861-92EE-1F39194A51DB}" srcOrd="8" destOrd="0" presId="urn:microsoft.com/office/officeart/2005/8/layout/cycle1"/>
    <dgm:cxn modelId="{377C3BDE-D01B-4DDE-981C-05775DAAC684}" type="presParOf" srcId="{0C6C396A-19C4-4BCF-A85A-EC7781111898}" destId="{F638EABB-C84A-4D9C-935B-835D2A22F743}" srcOrd="9" destOrd="0" presId="urn:microsoft.com/office/officeart/2005/8/layout/cycle1"/>
    <dgm:cxn modelId="{746D65E3-D4A7-4A1E-9DAC-567D6582225D}" type="presParOf" srcId="{0C6C396A-19C4-4BCF-A85A-EC7781111898}" destId="{FB9FEDC8-A875-472C-A535-50CABBF62632}" srcOrd="10" destOrd="0" presId="urn:microsoft.com/office/officeart/2005/8/layout/cycle1"/>
    <dgm:cxn modelId="{B3B11D79-E641-492B-B0A3-7E0A8108A872}" type="presParOf" srcId="{0C6C396A-19C4-4BCF-A85A-EC7781111898}" destId="{B615730A-D2C0-4967-A5A9-F9D4B5BD1637}" srcOrd="11" destOrd="0" presId="urn:microsoft.com/office/officeart/2005/8/layout/cycle1"/>
    <dgm:cxn modelId="{70B3513E-D823-4F64-B964-820AD2FB4849}" type="presParOf" srcId="{0C6C396A-19C4-4BCF-A85A-EC7781111898}" destId="{B40382F7-500F-444F-8579-380D3A19137E}" srcOrd="12" destOrd="0" presId="urn:microsoft.com/office/officeart/2005/8/layout/cycle1"/>
    <dgm:cxn modelId="{2EA6D00C-FD62-4C17-A703-287150C6B786}" type="presParOf" srcId="{0C6C396A-19C4-4BCF-A85A-EC7781111898}" destId="{77A49737-B80A-44E2-B7C3-B0402C7C3CF7}" srcOrd="13" destOrd="0" presId="urn:microsoft.com/office/officeart/2005/8/layout/cycle1"/>
    <dgm:cxn modelId="{D991AD07-9F5D-44C1-BB5C-7B8A29EA1672}" type="presParOf" srcId="{0C6C396A-19C4-4BCF-A85A-EC7781111898}" destId="{FA3C0CF8-92FD-44CB-B6B3-8697664BA07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0D5A05-7EE0-402C-AAEF-EFE9865541FF}" type="doc">
      <dgm:prSet loTypeId="urn:microsoft.com/office/officeart/2005/8/layout/cycle3" loCatId="cycle" qsTypeId="urn:microsoft.com/office/officeart/2005/8/quickstyle/simple1#7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D65C96A-0981-4C93-B59E-95E05BC28631}">
      <dgm:prSet phldrT="[Текст]"/>
      <dgm:spPr/>
      <dgm:t>
        <a:bodyPr/>
        <a:lstStyle/>
        <a:p>
          <a:r>
            <a:rPr lang="ru-RU" dirty="0" smtClean="0"/>
            <a:t>К-Э. </a:t>
          </a:r>
          <a:r>
            <a:rPr lang="ru-RU" dirty="0" err="1" smtClean="0"/>
            <a:t>Кудажынын</a:t>
          </a:r>
          <a:r>
            <a:rPr lang="ru-RU" dirty="0" smtClean="0"/>
            <a:t> </a:t>
          </a:r>
          <a:r>
            <a:rPr lang="ru-RU" dirty="0" err="1" smtClean="0"/>
            <a:t>тыва</a:t>
          </a:r>
          <a:r>
            <a:rPr lang="ru-RU" dirty="0" smtClean="0"/>
            <a:t> </a:t>
          </a:r>
          <a:r>
            <a:rPr lang="ru-RU" dirty="0" err="1" smtClean="0"/>
            <a:t>дылче</a:t>
          </a:r>
          <a:r>
            <a:rPr lang="ru-RU" dirty="0" smtClean="0"/>
            <a:t> </a:t>
          </a:r>
          <a:r>
            <a:rPr lang="ru-RU" dirty="0" err="1" smtClean="0"/>
            <a:t>очулдурган</a:t>
          </a:r>
          <a:r>
            <a:rPr lang="ru-RU" dirty="0" smtClean="0"/>
            <a:t> </a:t>
          </a:r>
          <a:r>
            <a:rPr lang="ru-RU" dirty="0" err="1" smtClean="0"/>
            <a:t>чогаалдары</a:t>
          </a:r>
          <a:r>
            <a:rPr lang="ru-RU" dirty="0" smtClean="0"/>
            <a:t> </a:t>
          </a:r>
          <a:endParaRPr lang="ru-RU" dirty="0"/>
        </a:p>
      </dgm:t>
    </dgm:pt>
    <dgm:pt modelId="{ECC794C4-2B8A-445D-B872-BEF8E4B55470}" type="parTrans" cxnId="{99AD92DF-2670-4F89-BB7C-0E8F88FE152D}">
      <dgm:prSet/>
      <dgm:spPr/>
      <dgm:t>
        <a:bodyPr/>
        <a:lstStyle/>
        <a:p>
          <a:endParaRPr lang="ru-RU"/>
        </a:p>
      </dgm:t>
    </dgm:pt>
    <dgm:pt modelId="{C7E44A7A-E64F-446D-A4D2-C910016A3A65}" type="sibTrans" cxnId="{99AD92DF-2670-4F89-BB7C-0E8F88FE152D}">
      <dgm:prSet/>
      <dgm:spPr/>
      <dgm:t>
        <a:bodyPr/>
        <a:lstStyle/>
        <a:p>
          <a:endParaRPr lang="ru-RU"/>
        </a:p>
      </dgm:t>
    </dgm:pt>
    <dgm:pt modelId="{D8614CB3-C6D2-4AA8-8908-5FF0A78EA0BB}">
      <dgm:prSet phldrT="[Текст]"/>
      <dgm:spPr/>
      <dgm:t>
        <a:bodyPr/>
        <a:lstStyle/>
        <a:p>
          <a:r>
            <a:rPr lang="ru-RU" dirty="0" smtClean="0"/>
            <a:t>К. Чуковский </a:t>
          </a:r>
          <a:endParaRPr lang="ru-RU" dirty="0"/>
        </a:p>
      </dgm:t>
    </dgm:pt>
    <dgm:pt modelId="{C3C73FB1-B580-4726-B8F9-B8D2B3BCBDFA}" type="parTrans" cxnId="{B52E16F7-ACFF-49DA-B280-FBE2536D63EB}">
      <dgm:prSet/>
      <dgm:spPr/>
      <dgm:t>
        <a:bodyPr/>
        <a:lstStyle/>
        <a:p>
          <a:endParaRPr lang="ru-RU"/>
        </a:p>
      </dgm:t>
    </dgm:pt>
    <dgm:pt modelId="{72A90335-C5EE-4F13-9B9D-49F40A786AA8}" type="sibTrans" cxnId="{B52E16F7-ACFF-49DA-B280-FBE2536D63EB}">
      <dgm:prSet/>
      <dgm:spPr/>
      <dgm:t>
        <a:bodyPr/>
        <a:lstStyle/>
        <a:p>
          <a:endParaRPr lang="ru-RU"/>
        </a:p>
      </dgm:t>
    </dgm:pt>
    <dgm:pt modelId="{4CF66A4A-FA18-40A1-9C1E-54FCBE9FF8A6}">
      <dgm:prSet phldrT="[Текст]"/>
      <dgm:spPr/>
      <dgm:t>
        <a:bodyPr/>
        <a:lstStyle/>
        <a:p>
          <a:r>
            <a:rPr lang="ru-RU" dirty="0" smtClean="0"/>
            <a:t>Е. Ильина</a:t>
          </a:r>
          <a:endParaRPr lang="ru-RU" dirty="0"/>
        </a:p>
      </dgm:t>
    </dgm:pt>
    <dgm:pt modelId="{D0E0011C-CFE5-4579-8688-0863599FF9FA}" type="parTrans" cxnId="{E6AE43DF-9A43-4690-88A3-E89DB0ADE9EA}">
      <dgm:prSet/>
      <dgm:spPr/>
    </dgm:pt>
    <dgm:pt modelId="{12962126-3E7E-4DC3-9C26-5FED546A0A41}" type="sibTrans" cxnId="{E6AE43DF-9A43-4690-88A3-E89DB0ADE9EA}">
      <dgm:prSet/>
      <dgm:spPr/>
    </dgm:pt>
    <dgm:pt modelId="{F7DBE886-913A-408B-8C01-944C44DFAF62}" type="pres">
      <dgm:prSet presAssocID="{750D5A05-7EE0-402C-AAEF-EFE9865541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074CCC-60FB-49BA-AE19-4720FCD64B41}" type="pres">
      <dgm:prSet presAssocID="{750D5A05-7EE0-402C-AAEF-EFE9865541FF}" presName="cycle" presStyleCnt="0"/>
      <dgm:spPr/>
    </dgm:pt>
    <dgm:pt modelId="{175CA65E-EA15-411F-99C5-F9211F074337}" type="pres">
      <dgm:prSet presAssocID="{1D65C96A-0981-4C93-B59E-95E05BC28631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5CED6-CD74-497E-B87E-50CD70E272A5}" type="pres">
      <dgm:prSet presAssocID="{C7E44A7A-E64F-446D-A4D2-C910016A3A65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E43332F-1BC3-4A1F-88D1-F07BC41A1F64}" type="pres">
      <dgm:prSet presAssocID="{D8614CB3-C6D2-4AA8-8908-5FF0A78EA0BB}" presName="nodeFollowingNodes" presStyleLbl="node1" presStyleIdx="1" presStyleCnt="3" custRadScaleRad="86172" custRadScaleInc="-37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DF4C0-89E1-4517-BC94-47CE5A7DE6B1}" type="pres">
      <dgm:prSet presAssocID="{4CF66A4A-FA18-40A1-9C1E-54FCBE9FF8A6}" presName="nodeFollowingNodes" presStyleLbl="node1" presStyleIdx="2" presStyleCnt="3" custRadScaleRad="79376" custRadScaleInc="40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E22AF3-8FBF-4E80-BA09-DF996182F7C1}" type="presOf" srcId="{750D5A05-7EE0-402C-AAEF-EFE9865541FF}" destId="{F7DBE886-913A-408B-8C01-944C44DFAF62}" srcOrd="0" destOrd="0" presId="urn:microsoft.com/office/officeart/2005/8/layout/cycle3"/>
    <dgm:cxn modelId="{99AD92DF-2670-4F89-BB7C-0E8F88FE152D}" srcId="{750D5A05-7EE0-402C-AAEF-EFE9865541FF}" destId="{1D65C96A-0981-4C93-B59E-95E05BC28631}" srcOrd="0" destOrd="0" parTransId="{ECC794C4-2B8A-445D-B872-BEF8E4B55470}" sibTransId="{C7E44A7A-E64F-446D-A4D2-C910016A3A65}"/>
    <dgm:cxn modelId="{4CDD0487-9FFB-4751-9FF5-8471E8CE3DD2}" type="presOf" srcId="{4CF66A4A-FA18-40A1-9C1E-54FCBE9FF8A6}" destId="{9F9DF4C0-89E1-4517-BC94-47CE5A7DE6B1}" srcOrd="0" destOrd="0" presId="urn:microsoft.com/office/officeart/2005/8/layout/cycle3"/>
    <dgm:cxn modelId="{B52E16F7-ACFF-49DA-B280-FBE2536D63EB}" srcId="{750D5A05-7EE0-402C-AAEF-EFE9865541FF}" destId="{D8614CB3-C6D2-4AA8-8908-5FF0A78EA0BB}" srcOrd="1" destOrd="0" parTransId="{C3C73FB1-B580-4726-B8F9-B8D2B3BCBDFA}" sibTransId="{72A90335-C5EE-4F13-9B9D-49F40A786AA8}"/>
    <dgm:cxn modelId="{87296D7B-95A1-45C5-81AB-1296221FE559}" type="presOf" srcId="{1D65C96A-0981-4C93-B59E-95E05BC28631}" destId="{175CA65E-EA15-411F-99C5-F9211F074337}" srcOrd="0" destOrd="0" presId="urn:microsoft.com/office/officeart/2005/8/layout/cycle3"/>
    <dgm:cxn modelId="{E6AE43DF-9A43-4690-88A3-E89DB0ADE9EA}" srcId="{750D5A05-7EE0-402C-AAEF-EFE9865541FF}" destId="{4CF66A4A-FA18-40A1-9C1E-54FCBE9FF8A6}" srcOrd="2" destOrd="0" parTransId="{D0E0011C-CFE5-4579-8688-0863599FF9FA}" sibTransId="{12962126-3E7E-4DC3-9C26-5FED546A0A41}"/>
    <dgm:cxn modelId="{2F960013-6FC7-4975-9B4B-CEAF9C5FC398}" type="presOf" srcId="{D8614CB3-C6D2-4AA8-8908-5FF0A78EA0BB}" destId="{EE43332F-1BC3-4A1F-88D1-F07BC41A1F64}" srcOrd="0" destOrd="0" presId="urn:microsoft.com/office/officeart/2005/8/layout/cycle3"/>
    <dgm:cxn modelId="{0D97446B-98BF-4D04-B7D9-C9B9D04ACDF9}" type="presOf" srcId="{C7E44A7A-E64F-446D-A4D2-C910016A3A65}" destId="{88A5CED6-CD74-497E-B87E-50CD70E272A5}" srcOrd="0" destOrd="0" presId="urn:microsoft.com/office/officeart/2005/8/layout/cycle3"/>
    <dgm:cxn modelId="{DD848F40-4C23-4C89-BA8F-36D0A89DF220}" type="presParOf" srcId="{F7DBE886-913A-408B-8C01-944C44DFAF62}" destId="{B5074CCC-60FB-49BA-AE19-4720FCD64B41}" srcOrd="0" destOrd="0" presId="urn:microsoft.com/office/officeart/2005/8/layout/cycle3"/>
    <dgm:cxn modelId="{5752A9F8-6BBB-4D49-9CDF-6785DE54C9F0}" type="presParOf" srcId="{B5074CCC-60FB-49BA-AE19-4720FCD64B41}" destId="{175CA65E-EA15-411F-99C5-F9211F074337}" srcOrd="0" destOrd="0" presId="urn:microsoft.com/office/officeart/2005/8/layout/cycle3"/>
    <dgm:cxn modelId="{DDABC0E7-4456-4C92-B269-B56AA01FA889}" type="presParOf" srcId="{B5074CCC-60FB-49BA-AE19-4720FCD64B41}" destId="{88A5CED6-CD74-497E-B87E-50CD70E272A5}" srcOrd="1" destOrd="0" presId="urn:microsoft.com/office/officeart/2005/8/layout/cycle3"/>
    <dgm:cxn modelId="{C5B82DBB-8664-4EAD-A5BF-8C158D01D3E1}" type="presParOf" srcId="{B5074CCC-60FB-49BA-AE19-4720FCD64B41}" destId="{EE43332F-1BC3-4A1F-88D1-F07BC41A1F64}" srcOrd="2" destOrd="0" presId="urn:microsoft.com/office/officeart/2005/8/layout/cycle3"/>
    <dgm:cxn modelId="{5E14E145-58A6-4D15-8585-E9D6D0271710}" type="presParOf" srcId="{B5074CCC-60FB-49BA-AE19-4720FCD64B41}" destId="{9F9DF4C0-89E1-4517-BC94-47CE5A7DE6B1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997367-5A7C-4E3D-9724-8AF65CB93C89}" type="doc">
      <dgm:prSet loTypeId="urn:microsoft.com/office/officeart/2005/8/layout/vList3#1" loCatId="list" qsTypeId="urn:microsoft.com/office/officeart/2005/8/quickstyle/simple1#8" qsCatId="simple" csTypeId="urn:microsoft.com/office/officeart/2005/8/colors/colorful2" csCatId="colorful" phldr="1"/>
      <dgm:spPr/>
    </dgm:pt>
    <dgm:pt modelId="{83657E09-3B9F-4C3B-8423-ED40BF387D4D}">
      <dgm:prSet phldrT="[Текст]" custT="1"/>
      <dgm:spPr/>
      <dgm:t>
        <a:bodyPr/>
        <a:lstStyle/>
        <a:p>
          <a:pPr algn="just"/>
          <a:r>
            <a:rPr lang="ru-RU" sz="3200" dirty="0" smtClean="0"/>
            <a:t>Тыва АССР-</a:t>
          </a:r>
          <a:r>
            <a:rPr lang="ru-RU" sz="3200" dirty="0" err="1" smtClean="0"/>
            <a:t>нин</a:t>
          </a:r>
          <a:r>
            <a:rPr lang="ru-RU" sz="3200" dirty="0" smtClean="0"/>
            <a:t> </a:t>
          </a:r>
          <a:r>
            <a:rPr lang="ru-RU" sz="3200" dirty="0" err="1" smtClean="0"/>
            <a:t>алдарлыг</a:t>
          </a:r>
          <a:r>
            <a:rPr lang="ru-RU" sz="3200" dirty="0" smtClean="0"/>
            <a:t> </a:t>
          </a:r>
          <a:r>
            <a:rPr lang="ru-RU" sz="3200" dirty="0" err="1" smtClean="0"/>
            <a:t>чогаалчызы</a:t>
          </a:r>
          <a:r>
            <a:rPr lang="ru-RU" sz="3200" dirty="0" smtClean="0"/>
            <a:t>, </a:t>
          </a:r>
          <a:r>
            <a:rPr lang="ru-RU" sz="3200" dirty="0" err="1" smtClean="0"/>
            <a:t>Тыванын</a:t>
          </a:r>
          <a:r>
            <a:rPr lang="ru-RU" sz="3200" dirty="0" smtClean="0"/>
            <a:t> </a:t>
          </a:r>
          <a:r>
            <a:rPr lang="ru-RU" sz="3200" dirty="0" err="1" smtClean="0"/>
            <a:t>улустун</a:t>
          </a:r>
          <a:r>
            <a:rPr lang="ru-RU" sz="3200" dirty="0" smtClean="0"/>
            <a:t> </a:t>
          </a:r>
          <a:r>
            <a:rPr lang="ru-RU" sz="3200" dirty="0" err="1" smtClean="0"/>
            <a:t>чогаалчызы</a:t>
          </a:r>
          <a:endParaRPr lang="ru-RU" sz="3200" dirty="0"/>
        </a:p>
      </dgm:t>
    </dgm:pt>
    <dgm:pt modelId="{758005C7-37FE-4409-A229-DA8DE5A2FCB9}" type="parTrans" cxnId="{CD3E72C1-8EBD-426B-A539-46BBC6A4D393}">
      <dgm:prSet/>
      <dgm:spPr/>
      <dgm:t>
        <a:bodyPr/>
        <a:lstStyle/>
        <a:p>
          <a:endParaRPr lang="ru-RU"/>
        </a:p>
      </dgm:t>
    </dgm:pt>
    <dgm:pt modelId="{99C29E7E-A2EE-46C3-A2A9-16331D253B87}" type="sibTrans" cxnId="{CD3E72C1-8EBD-426B-A539-46BBC6A4D393}">
      <dgm:prSet/>
      <dgm:spPr/>
      <dgm:t>
        <a:bodyPr/>
        <a:lstStyle/>
        <a:p>
          <a:endParaRPr lang="ru-RU"/>
        </a:p>
      </dgm:t>
    </dgm:pt>
    <dgm:pt modelId="{FC17A2AB-9CB6-4B9D-A202-2D94F8F6B612}">
      <dgm:prSet phldrT="[Текст]" custT="1"/>
      <dgm:spPr/>
      <dgm:t>
        <a:bodyPr/>
        <a:lstStyle/>
        <a:p>
          <a:r>
            <a:rPr lang="ru-RU" sz="3200" dirty="0" smtClean="0"/>
            <a:t>Тыва </a:t>
          </a:r>
          <a:r>
            <a:rPr lang="ru-RU" sz="3200" dirty="0" err="1" smtClean="0"/>
            <a:t>Республиканын</a:t>
          </a:r>
          <a:r>
            <a:rPr lang="ru-RU" sz="3200" dirty="0" smtClean="0"/>
            <a:t> </a:t>
          </a:r>
          <a:r>
            <a:rPr lang="ru-RU" sz="3200" dirty="0" err="1" smtClean="0"/>
            <a:t>Ордени</a:t>
          </a:r>
          <a:r>
            <a:rPr lang="ru-RU" sz="3200" dirty="0" smtClean="0"/>
            <a:t>, </a:t>
          </a:r>
          <a:r>
            <a:rPr lang="ru-RU" sz="3200" dirty="0" err="1" smtClean="0"/>
            <a:t>Хундулелдин</a:t>
          </a:r>
          <a:r>
            <a:rPr lang="ru-RU" sz="3200" dirty="0" smtClean="0"/>
            <a:t> </a:t>
          </a:r>
          <a:r>
            <a:rPr lang="ru-RU" sz="3200" dirty="0" err="1" smtClean="0"/>
            <a:t>демдээ</a:t>
          </a:r>
          <a:r>
            <a:rPr lang="ru-RU" sz="3200" dirty="0" smtClean="0"/>
            <a:t> орден</a:t>
          </a:r>
          <a:endParaRPr lang="ru-RU" sz="3200" dirty="0"/>
        </a:p>
      </dgm:t>
    </dgm:pt>
    <dgm:pt modelId="{DD6CEA8A-2011-4DD5-AF51-14DE7BF6279E}" type="sibTrans" cxnId="{A2677032-029D-48CE-8D71-780D1782811D}">
      <dgm:prSet/>
      <dgm:spPr/>
      <dgm:t>
        <a:bodyPr/>
        <a:lstStyle/>
        <a:p>
          <a:endParaRPr lang="ru-RU"/>
        </a:p>
      </dgm:t>
    </dgm:pt>
    <dgm:pt modelId="{40BE6D41-7761-4D5D-AE74-9161B54FC82A}" type="parTrans" cxnId="{A2677032-029D-48CE-8D71-780D1782811D}">
      <dgm:prSet/>
      <dgm:spPr/>
      <dgm:t>
        <a:bodyPr/>
        <a:lstStyle/>
        <a:p>
          <a:endParaRPr lang="ru-RU"/>
        </a:p>
      </dgm:t>
    </dgm:pt>
    <dgm:pt modelId="{F72508D0-3BB8-4EBB-90AC-8B16805A1C64}" type="pres">
      <dgm:prSet presAssocID="{87997367-5A7C-4E3D-9724-8AF65CB93C89}" presName="linearFlow" presStyleCnt="0">
        <dgm:presLayoutVars>
          <dgm:dir/>
          <dgm:resizeHandles val="exact"/>
        </dgm:presLayoutVars>
      </dgm:prSet>
      <dgm:spPr/>
    </dgm:pt>
    <dgm:pt modelId="{5D6C0151-B215-45B7-9263-F4EE98405CF3}" type="pres">
      <dgm:prSet presAssocID="{83657E09-3B9F-4C3B-8423-ED40BF387D4D}" presName="composite" presStyleCnt="0"/>
      <dgm:spPr/>
    </dgm:pt>
    <dgm:pt modelId="{8386743D-E9C4-4097-A1C4-63A09D27A667}" type="pres">
      <dgm:prSet presAssocID="{83657E09-3B9F-4C3B-8423-ED40BF387D4D}" presName="imgShp" presStyleLbl="fgImgPlace1" presStyleIdx="0" presStyleCnt="2" custLinFactNeighborX="-52576" custLinFactNeighborY="-634"/>
      <dgm:spPr/>
    </dgm:pt>
    <dgm:pt modelId="{FD085B35-5EC3-46C6-9A99-A85DB64215E3}" type="pres">
      <dgm:prSet presAssocID="{83657E09-3B9F-4C3B-8423-ED40BF387D4D}" presName="txShp" presStyleLbl="node1" presStyleIdx="0" presStyleCnt="2" custScaleX="109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BDF85-746E-4955-9BED-CE049788B7FB}" type="pres">
      <dgm:prSet presAssocID="{99C29E7E-A2EE-46C3-A2A9-16331D253B87}" presName="spacing" presStyleCnt="0"/>
      <dgm:spPr/>
    </dgm:pt>
    <dgm:pt modelId="{6920F25B-C1F4-4595-9AF1-082D71D68BB2}" type="pres">
      <dgm:prSet presAssocID="{FC17A2AB-9CB6-4B9D-A202-2D94F8F6B612}" presName="composite" presStyleCnt="0"/>
      <dgm:spPr/>
    </dgm:pt>
    <dgm:pt modelId="{54AFB10B-46E8-4AE9-ADC1-3F5F21C59EFB}" type="pres">
      <dgm:prSet presAssocID="{FC17A2AB-9CB6-4B9D-A202-2D94F8F6B612}" presName="imgShp" presStyleLbl="fgImgPlace1" presStyleIdx="1" presStyleCnt="2" custLinFactNeighborX="-30982" custLinFactNeighborY="-91"/>
      <dgm:spPr/>
    </dgm:pt>
    <dgm:pt modelId="{B6832D14-C650-4E3D-AC00-5FBA904C6DA4}" type="pres">
      <dgm:prSet presAssocID="{FC17A2AB-9CB6-4B9D-A202-2D94F8F6B612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3E72C1-8EBD-426B-A539-46BBC6A4D393}" srcId="{87997367-5A7C-4E3D-9724-8AF65CB93C89}" destId="{83657E09-3B9F-4C3B-8423-ED40BF387D4D}" srcOrd="0" destOrd="0" parTransId="{758005C7-37FE-4409-A229-DA8DE5A2FCB9}" sibTransId="{99C29E7E-A2EE-46C3-A2A9-16331D253B87}"/>
    <dgm:cxn modelId="{A2677032-029D-48CE-8D71-780D1782811D}" srcId="{87997367-5A7C-4E3D-9724-8AF65CB93C89}" destId="{FC17A2AB-9CB6-4B9D-A202-2D94F8F6B612}" srcOrd="1" destOrd="0" parTransId="{40BE6D41-7761-4D5D-AE74-9161B54FC82A}" sibTransId="{DD6CEA8A-2011-4DD5-AF51-14DE7BF6279E}"/>
    <dgm:cxn modelId="{D562B146-5571-42D3-8070-18EAF6D4E82E}" type="presOf" srcId="{FC17A2AB-9CB6-4B9D-A202-2D94F8F6B612}" destId="{B6832D14-C650-4E3D-AC00-5FBA904C6DA4}" srcOrd="0" destOrd="0" presId="urn:microsoft.com/office/officeart/2005/8/layout/vList3#1"/>
    <dgm:cxn modelId="{2D07914B-FFE6-4643-B075-71D231DC940B}" type="presOf" srcId="{87997367-5A7C-4E3D-9724-8AF65CB93C89}" destId="{F72508D0-3BB8-4EBB-90AC-8B16805A1C64}" srcOrd="0" destOrd="0" presId="urn:microsoft.com/office/officeart/2005/8/layout/vList3#1"/>
    <dgm:cxn modelId="{6D242B78-668F-40A8-9078-96D6CD9BC98B}" type="presOf" srcId="{83657E09-3B9F-4C3B-8423-ED40BF387D4D}" destId="{FD085B35-5EC3-46C6-9A99-A85DB64215E3}" srcOrd="0" destOrd="0" presId="urn:microsoft.com/office/officeart/2005/8/layout/vList3#1"/>
    <dgm:cxn modelId="{C4BA128B-5B5D-4238-90BD-405F06EE9470}" type="presParOf" srcId="{F72508D0-3BB8-4EBB-90AC-8B16805A1C64}" destId="{5D6C0151-B215-45B7-9263-F4EE98405CF3}" srcOrd="0" destOrd="0" presId="urn:microsoft.com/office/officeart/2005/8/layout/vList3#1"/>
    <dgm:cxn modelId="{883A6A75-6629-4C0F-9B67-30400764DDE7}" type="presParOf" srcId="{5D6C0151-B215-45B7-9263-F4EE98405CF3}" destId="{8386743D-E9C4-4097-A1C4-63A09D27A667}" srcOrd="0" destOrd="0" presId="urn:microsoft.com/office/officeart/2005/8/layout/vList3#1"/>
    <dgm:cxn modelId="{57CD56AA-FB24-465C-AF3F-6CE0FFE15768}" type="presParOf" srcId="{5D6C0151-B215-45B7-9263-F4EE98405CF3}" destId="{FD085B35-5EC3-46C6-9A99-A85DB64215E3}" srcOrd="1" destOrd="0" presId="urn:microsoft.com/office/officeart/2005/8/layout/vList3#1"/>
    <dgm:cxn modelId="{7A8CCF9C-6306-4D9E-A9BB-1446AC7E07B2}" type="presParOf" srcId="{F72508D0-3BB8-4EBB-90AC-8B16805A1C64}" destId="{B24BDF85-746E-4955-9BED-CE049788B7FB}" srcOrd="1" destOrd="0" presId="urn:microsoft.com/office/officeart/2005/8/layout/vList3#1"/>
    <dgm:cxn modelId="{A7584B03-97E6-4D7C-83AA-177251F5A32A}" type="presParOf" srcId="{F72508D0-3BB8-4EBB-90AC-8B16805A1C64}" destId="{6920F25B-C1F4-4595-9AF1-082D71D68BB2}" srcOrd="2" destOrd="0" presId="urn:microsoft.com/office/officeart/2005/8/layout/vList3#1"/>
    <dgm:cxn modelId="{2CDC7428-6FBC-48B7-81B4-33FDB6BE1BAC}" type="presParOf" srcId="{6920F25B-C1F4-4595-9AF1-082D71D68BB2}" destId="{54AFB10B-46E8-4AE9-ADC1-3F5F21C59EFB}" srcOrd="0" destOrd="0" presId="urn:microsoft.com/office/officeart/2005/8/layout/vList3#1"/>
    <dgm:cxn modelId="{66CC454D-EDD4-40FD-BDA9-A7BF005C01CC}" type="presParOf" srcId="{6920F25B-C1F4-4595-9AF1-082D71D68BB2}" destId="{B6832D14-C650-4E3D-AC00-5FBA904C6DA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7339B-29B9-4B44-8247-CD3C604B5042}">
      <dsp:nvSpPr>
        <dsp:cNvPr id="0" name=""/>
        <dsp:cNvSpPr/>
      </dsp:nvSpPr>
      <dsp:spPr>
        <a:xfrm>
          <a:off x="3064" y="2825134"/>
          <a:ext cx="2136588" cy="1160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К.-Э. </a:t>
          </a:r>
          <a:r>
            <a:rPr lang="ru-RU" sz="3200" kern="1200" dirty="0" err="1" smtClean="0"/>
            <a:t>Кудажы</a:t>
          </a:r>
          <a:endParaRPr lang="ru-RU" sz="3200" kern="1200" dirty="0"/>
        </a:p>
      </dsp:txBody>
      <dsp:txXfrm>
        <a:off x="37067" y="2859137"/>
        <a:ext cx="2068582" cy="1092931"/>
      </dsp:txXfrm>
    </dsp:sp>
    <dsp:sp modelId="{DF6A6808-A89B-42B3-B14C-98F7693C5736}">
      <dsp:nvSpPr>
        <dsp:cNvPr id="0" name=""/>
        <dsp:cNvSpPr/>
      </dsp:nvSpPr>
      <dsp:spPr>
        <a:xfrm rot="18224524">
          <a:off x="1880974" y="2904723"/>
          <a:ext cx="1163790" cy="34013"/>
        </a:xfrm>
        <a:custGeom>
          <a:avLst/>
          <a:gdLst/>
          <a:ahLst/>
          <a:cxnLst/>
          <a:rect l="0" t="0" r="0" b="0"/>
          <a:pathLst>
            <a:path>
              <a:moveTo>
                <a:pt x="0" y="17006"/>
              </a:moveTo>
              <a:lnTo>
                <a:pt x="1163790" y="1700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33774" y="2892635"/>
        <a:ext cx="58189" cy="58189"/>
      </dsp:txXfrm>
    </dsp:sp>
    <dsp:sp modelId="{2CE2EB3D-C566-4501-B9B8-B77657064300}">
      <dsp:nvSpPr>
        <dsp:cNvPr id="0" name=""/>
        <dsp:cNvSpPr/>
      </dsp:nvSpPr>
      <dsp:spPr>
        <a:xfrm>
          <a:off x="2786086" y="1857389"/>
          <a:ext cx="2321874" cy="11609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чогаалчы</a:t>
          </a:r>
          <a:endParaRPr lang="ru-RU" sz="3200" kern="1200" dirty="0"/>
        </a:p>
      </dsp:txBody>
      <dsp:txXfrm>
        <a:off x="2820089" y="1891392"/>
        <a:ext cx="2253868" cy="1092931"/>
      </dsp:txXfrm>
    </dsp:sp>
    <dsp:sp modelId="{3CC40234-C48D-44E5-A505-54CD2660FF6B}">
      <dsp:nvSpPr>
        <dsp:cNvPr id="0" name=""/>
        <dsp:cNvSpPr/>
      </dsp:nvSpPr>
      <dsp:spPr>
        <a:xfrm rot="18506984">
          <a:off x="4814742" y="1813628"/>
          <a:ext cx="1550710" cy="34013"/>
        </a:xfrm>
        <a:custGeom>
          <a:avLst/>
          <a:gdLst/>
          <a:ahLst/>
          <a:cxnLst/>
          <a:rect l="0" t="0" r="0" b="0"/>
          <a:pathLst>
            <a:path>
              <a:moveTo>
                <a:pt x="0" y="17006"/>
              </a:moveTo>
              <a:lnTo>
                <a:pt x="1550710" y="170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51330" y="1791867"/>
        <a:ext cx="77535" cy="77535"/>
      </dsp:txXfrm>
    </dsp:sp>
    <dsp:sp modelId="{88BDE599-249A-48E1-ACB3-012FDDFE67C1}">
      <dsp:nvSpPr>
        <dsp:cNvPr id="0" name=""/>
        <dsp:cNvSpPr/>
      </dsp:nvSpPr>
      <dsp:spPr>
        <a:xfrm>
          <a:off x="6072235" y="642944"/>
          <a:ext cx="2321874" cy="116093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прозачы</a:t>
          </a:r>
          <a:endParaRPr lang="ru-RU" sz="3200" kern="1200" dirty="0"/>
        </a:p>
      </dsp:txBody>
      <dsp:txXfrm>
        <a:off x="6106238" y="676947"/>
        <a:ext cx="2253868" cy="1092931"/>
      </dsp:txXfrm>
    </dsp:sp>
    <dsp:sp modelId="{1047DF82-029E-417B-9498-F574DE7741F0}">
      <dsp:nvSpPr>
        <dsp:cNvPr id="0" name=""/>
        <dsp:cNvSpPr/>
      </dsp:nvSpPr>
      <dsp:spPr>
        <a:xfrm rot="1755156">
          <a:off x="5042709" y="2670881"/>
          <a:ext cx="1023331" cy="34013"/>
        </a:xfrm>
        <a:custGeom>
          <a:avLst/>
          <a:gdLst/>
          <a:ahLst/>
          <a:cxnLst/>
          <a:rect l="0" t="0" r="0" b="0"/>
          <a:pathLst>
            <a:path>
              <a:moveTo>
                <a:pt x="0" y="17006"/>
              </a:moveTo>
              <a:lnTo>
                <a:pt x="1023331" y="170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28792" y="2662305"/>
        <a:ext cx="51166" cy="51166"/>
      </dsp:txXfrm>
    </dsp:sp>
    <dsp:sp modelId="{8ECB34BB-BEAD-4893-8A1B-FA92FC9FEA90}">
      <dsp:nvSpPr>
        <dsp:cNvPr id="0" name=""/>
        <dsp:cNvSpPr/>
      </dsp:nvSpPr>
      <dsp:spPr>
        <a:xfrm>
          <a:off x="6000791" y="2357451"/>
          <a:ext cx="2321874" cy="1160937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драматург</a:t>
          </a:r>
          <a:endParaRPr lang="ru-RU" sz="3200" kern="1200" dirty="0"/>
        </a:p>
      </dsp:txBody>
      <dsp:txXfrm>
        <a:off x="6034794" y="2391454"/>
        <a:ext cx="2253868" cy="1092931"/>
      </dsp:txXfrm>
    </dsp:sp>
    <dsp:sp modelId="{2A9FC09A-FC49-4E13-809E-6C82AFF45321}">
      <dsp:nvSpPr>
        <dsp:cNvPr id="0" name=""/>
        <dsp:cNvSpPr/>
      </dsp:nvSpPr>
      <dsp:spPr>
        <a:xfrm rot="3477017">
          <a:off x="1853779" y="3904853"/>
          <a:ext cx="1218179" cy="34013"/>
        </a:xfrm>
        <a:custGeom>
          <a:avLst/>
          <a:gdLst/>
          <a:ahLst/>
          <a:cxnLst/>
          <a:rect l="0" t="0" r="0" b="0"/>
          <a:pathLst>
            <a:path>
              <a:moveTo>
                <a:pt x="0" y="17006"/>
              </a:moveTo>
              <a:lnTo>
                <a:pt x="1218179" y="1700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32415" y="3891406"/>
        <a:ext cx="60908" cy="60908"/>
      </dsp:txXfrm>
    </dsp:sp>
    <dsp:sp modelId="{972B9AEF-78EB-40BE-93A9-BB2B76A064DD}">
      <dsp:nvSpPr>
        <dsp:cNvPr id="0" name=""/>
        <dsp:cNvSpPr/>
      </dsp:nvSpPr>
      <dsp:spPr>
        <a:xfrm>
          <a:off x="2786086" y="3857649"/>
          <a:ext cx="2321874" cy="11609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шулукчу</a:t>
          </a:r>
          <a:endParaRPr lang="ru-RU" sz="3200" kern="1200" dirty="0"/>
        </a:p>
      </dsp:txBody>
      <dsp:txXfrm>
        <a:off x="2820089" y="3891652"/>
        <a:ext cx="2253868" cy="1092931"/>
      </dsp:txXfrm>
    </dsp:sp>
    <dsp:sp modelId="{93B93E6C-8EC2-4583-A291-EA0B9C3A6085}">
      <dsp:nvSpPr>
        <dsp:cNvPr id="0" name=""/>
        <dsp:cNvSpPr/>
      </dsp:nvSpPr>
      <dsp:spPr>
        <a:xfrm rot="274503">
          <a:off x="5106533" y="4456833"/>
          <a:ext cx="895684" cy="34013"/>
        </a:xfrm>
        <a:custGeom>
          <a:avLst/>
          <a:gdLst/>
          <a:ahLst/>
          <a:cxnLst/>
          <a:rect l="0" t="0" r="0" b="0"/>
          <a:pathLst>
            <a:path>
              <a:moveTo>
                <a:pt x="0" y="17006"/>
              </a:moveTo>
              <a:lnTo>
                <a:pt x="895684" y="170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31983" y="4451447"/>
        <a:ext cx="44784" cy="44784"/>
      </dsp:txXfrm>
    </dsp:sp>
    <dsp:sp modelId="{CE91651E-8DC4-4F6D-88FA-9F6C8A8C5AD4}">
      <dsp:nvSpPr>
        <dsp:cNvPr id="0" name=""/>
        <dsp:cNvSpPr/>
      </dsp:nvSpPr>
      <dsp:spPr>
        <a:xfrm>
          <a:off x="6000791" y="3929093"/>
          <a:ext cx="2321874" cy="116093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очулдурукчу</a:t>
          </a:r>
          <a:endParaRPr lang="ru-RU" sz="3200" kern="1200" dirty="0"/>
        </a:p>
      </dsp:txBody>
      <dsp:txXfrm>
        <a:off x="6034794" y="3963096"/>
        <a:ext cx="2253868" cy="1092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78CA8-0AEB-4133-BDB9-88B4A3F4E84D}">
      <dsp:nvSpPr>
        <dsp:cNvPr id="0" name=""/>
        <dsp:cNvSpPr/>
      </dsp:nvSpPr>
      <dsp:spPr>
        <a:xfrm>
          <a:off x="3076813" y="1935960"/>
          <a:ext cx="3035024" cy="17146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>
              <a:latin typeface="Monotype Corsiva" pitchFamily="66" charset="0"/>
            </a:rPr>
            <a:t>Ооренип</a:t>
          </a:r>
          <a:r>
            <a:rPr lang="ru-RU" sz="2900" kern="1200" dirty="0" smtClean="0">
              <a:latin typeface="Monotype Corsiva" pitchFamily="66" charset="0"/>
            </a:rPr>
            <a:t> </a:t>
          </a:r>
          <a:r>
            <a:rPr lang="ru-RU" sz="2900" kern="1200" dirty="0" err="1" smtClean="0">
              <a:latin typeface="Monotype Corsiva" pitchFamily="66" charset="0"/>
            </a:rPr>
            <a:t>чораан</a:t>
          </a:r>
          <a:r>
            <a:rPr lang="ru-RU" sz="2900" kern="1200" dirty="0" smtClean="0">
              <a:latin typeface="Monotype Corsiva" pitchFamily="66" charset="0"/>
            </a:rPr>
            <a:t> </a:t>
          </a:r>
          <a:r>
            <a:rPr lang="ru-RU" sz="2900" kern="1200" dirty="0" err="1" smtClean="0">
              <a:latin typeface="Monotype Corsiva" pitchFamily="66" charset="0"/>
            </a:rPr>
            <a:t>черлери</a:t>
          </a:r>
          <a:r>
            <a:rPr lang="ru-RU" sz="2900" kern="1200" dirty="0" smtClean="0">
              <a:latin typeface="Monotype Corsiva" pitchFamily="66" charset="0"/>
            </a:rPr>
            <a:t>:</a:t>
          </a:r>
          <a:endParaRPr lang="ru-RU" sz="2900" kern="1200" dirty="0">
            <a:latin typeface="Monotype Corsiva" pitchFamily="66" charset="0"/>
          </a:endParaRPr>
        </a:p>
      </dsp:txBody>
      <dsp:txXfrm>
        <a:off x="3521282" y="2187071"/>
        <a:ext cx="2146086" cy="1212470"/>
      </dsp:txXfrm>
    </dsp:sp>
    <dsp:sp modelId="{DE6CAD68-1F43-4E6D-8EEA-4CF388347314}">
      <dsp:nvSpPr>
        <dsp:cNvPr id="0" name=""/>
        <dsp:cNvSpPr/>
      </dsp:nvSpPr>
      <dsp:spPr>
        <a:xfrm rot="16299325">
          <a:off x="4452029" y="1747341"/>
          <a:ext cx="344081" cy="33529"/>
        </a:xfrm>
        <a:custGeom>
          <a:avLst/>
          <a:gdLst/>
          <a:ahLst/>
          <a:cxnLst/>
          <a:rect l="0" t="0" r="0" b="0"/>
          <a:pathLst>
            <a:path>
              <a:moveTo>
                <a:pt x="0" y="16764"/>
              </a:moveTo>
              <a:lnTo>
                <a:pt x="344081" y="167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15468" y="1755504"/>
        <a:ext cx="17204" cy="17204"/>
      </dsp:txXfrm>
    </dsp:sp>
    <dsp:sp modelId="{D342EECC-070F-4496-9D83-A52E97F054EF}">
      <dsp:nvSpPr>
        <dsp:cNvPr id="0" name=""/>
        <dsp:cNvSpPr/>
      </dsp:nvSpPr>
      <dsp:spPr>
        <a:xfrm>
          <a:off x="3631031" y="19421"/>
          <a:ext cx="2041464" cy="15729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Шагаан-Арыгнын</a:t>
          </a:r>
          <a:r>
            <a:rPr lang="ru-RU" sz="2000" kern="1200" dirty="0" smtClean="0"/>
            <a:t> 7чыл </a:t>
          </a:r>
          <a:r>
            <a:rPr lang="ru-RU" sz="2000" kern="1200" dirty="0" err="1" smtClean="0"/>
            <a:t>школазы</a:t>
          </a:r>
          <a:endParaRPr lang="ru-RU" sz="2000" kern="1200" dirty="0"/>
        </a:p>
      </dsp:txBody>
      <dsp:txXfrm>
        <a:off x="3929996" y="249768"/>
        <a:ext cx="1443534" cy="1112216"/>
      </dsp:txXfrm>
    </dsp:sp>
    <dsp:sp modelId="{0BC603C4-0ED3-4A2B-96BB-28799A7724E0}">
      <dsp:nvSpPr>
        <dsp:cNvPr id="0" name=""/>
        <dsp:cNvSpPr/>
      </dsp:nvSpPr>
      <dsp:spPr>
        <a:xfrm rot="171108">
          <a:off x="6105763" y="2860295"/>
          <a:ext cx="339755" cy="33529"/>
        </a:xfrm>
        <a:custGeom>
          <a:avLst/>
          <a:gdLst/>
          <a:ahLst/>
          <a:cxnLst/>
          <a:rect l="0" t="0" r="0" b="0"/>
          <a:pathLst>
            <a:path>
              <a:moveTo>
                <a:pt x="0" y="16764"/>
              </a:moveTo>
              <a:lnTo>
                <a:pt x="339755" y="167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67147" y="2868566"/>
        <a:ext cx="16987" cy="16987"/>
      </dsp:txXfrm>
    </dsp:sp>
    <dsp:sp modelId="{83C8EFA0-1872-425E-8E9A-8CFB3F179074}">
      <dsp:nvSpPr>
        <dsp:cNvPr id="0" name=""/>
        <dsp:cNvSpPr/>
      </dsp:nvSpPr>
      <dsp:spPr>
        <a:xfrm>
          <a:off x="6444477" y="1714512"/>
          <a:ext cx="1999436" cy="2441518"/>
        </a:xfrm>
        <a:prstGeom prst="ellipse">
          <a:avLst/>
        </a:prstGeom>
        <a:solidFill>
          <a:schemeClr val="accent5">
            <a:hueOff val="-6018599"/>
            <a:satOff val="14820"/>
            <a:lumOff val="-32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Кызылдын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башкы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училищези</a:t>
          </a:r>
          <a:endParaRPr lang="ru-RU" sz="2000" kern="1200" dirty="0"/>
        </a:p>
      </dsp:txBody>
      <dsp:txXfrm>
        <a:off x="6737288" y="2072064"/>
        <a:ext cx="1413814" cy="1726414"/>
      </dsp:txXfrm>
    </dsp:sp>
    <dsp:sp modelId="{51EB865C-00C9-4F9E-AC00-780026973DE0}">
      <dsp:nvSpPr>
        <dsp:cNvPr id="0" name=""/>
        <dsp:cNvSpPr/>
      </dsp:nvSpPr>
      <dsp:spPr>
        <a:xfrm rot="5307529">
          <a:off x="4378063" y="3879642"/>
          <a:ext cx="491883" cy="33529"/>
        </a:xfrm>
        <a:custGeom>
          <a:avLst/>
          <a:gdLst/>
          <a:ahLst/>
          <a:cxnLst/>
          <a:rect l="0" t="0" r="0" b="0"/>
          <a:pathLst>
            <a:path>
              <a:moveTo>
                <a:pt x="0" y="16764"/>
              </a:moveTo>
              <a:lnTo>
                <a:pt x="491883" y="167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11708" y="3884110"/>
        <a:ext cx="24594" cy="24594"/>
      </dsp:txXfrm>
    </dsp:sp>
    <dsp:sp modelId="{1CAD37F1-1336-40B1-B5E2-587A4962A33E}">
      <dsp:nvSpPr>
        <dsp:cNvPr id="0" name=""/>
        <dsp:cNvSpPr/>
      </dsp:nvSpPr>
      <dsp:spPr>
        <a:xfrm>
          <a:off x="3489277" y="4142129"/>
          <a:ext cx="2324997" cy="1572910"/>
        </a:xfrm>
        <a:prstGeom prst="ellipse">
          <a:avLst/>
        </a:prstGeom>
        <a:solidFill>
          <a:schemeClr val="accent5">
            <a:hueOff val="-12037199"/>
            <a:satOff val="29639"/>
            <a:lumOff val="-65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Куруненин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башкы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институду</a:t>
          </a:r>
          <a:endParaRPr lang="ru-RU" sz="2000" kern="1200" dirty="0"/>
        </a:p>
      </dsp:txBody>
      <dsp:txXfrm>
        <a:off x="3829765" y="4372476"/>
        <a:ext cx="1644021" cy="1112216"/>
      </dsp:txXfrm>
    </dsp:sp>
    <dsp:sp modelId="{24813CAA-A477-4DF9-995F-8CC90B54ECB3}">
      <dsp:nvSpPr>
        <dsp:cNvPr id="0" name=""/>
        <dsp:cNvSpPr/>
      </dsp:nvSpPr>
      <dsp:spPr>
        <a:xfrm rot="10730452">
          <a:off x="2779767" y="2810241"/>
          <a:ext cx="298048" cy="33529"/>
        </a:xfrm>
        <a:custGeom>
          <a:avLst/>
          <a:gdLst/>
          <a:ahLst/>
          <a:cxnLst/>
          <a:rect l="0" t="0" r="0" b="0"/>
          <a:pathLst>
            <a:path>
              <a:moveTo>
                <a:pt x="0" y="16764"/>
              </a:moveTo>
              <a:lnTo>
                <a:pt x="298048" y="167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21340" y="2819555"/>
        <a:ext cx="14902" cy="14902"/>
      </dsp:txXfrm>
    </dsp:sp>
    <dsp:sp modelId="{30C0BB54-418B-4AD0-97FC-322DDE432ECE}">
      <dsp:nvSpPr>
        <dsp:cNvPr id="0" name=""/>
        <dsp:cNvSpPr/>
      </dsp:nvSpPr>
      <dsp:spPr>
        <a:xfrm>
          <a:off x="0" y="1785917"/>
          <a:ext cx="2780276" cy="2144442"/>
        </a:xfrm>
        <a:prstGeom prst="ellipse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СЭКП ТК </a:t>
          </a:r>
          <a:r>
            <a:rPr lang="ru-RU" sz="2000" kern="1200" dirty="0" err="1" smtClean="0"/>
            <a:t>чанында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партиянын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Дээди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школазынын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аспирантуразын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дооскан</a:t>
          </a:r>
          <a:endParaRPr lang="ru-RU" sz="2000" kern="1200" dirty="0"/>
        </a:p>
      </dsp:txBody>
      <dsp:txXfrm>
        <a:off x="407162" y="2099963"/>
        <a:ext cx="1965952" cy="1516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CF422-18C6-422C-84D3-4FBB2339F376}">
      <dsp:nvSpPr>
        <dsp:cNvPr id="0" name=""/>
        <dsp:cNvSpPr/>
      </dsp:nvSpPr>
      <dsp:spPr>
        <a:xfrm>
          <a:off x="926" y="2951"/>
          <a:ext cx="8070641" cy="187897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err="1" smtClean="0">
              <a:solidFill>
                <a:srgbClr val="0070C0"/>
              </a:solidFill>
            </a:rPr>
            <a:t>Ажылдап</a:t>
          </a:r>
          <a:r>
            <a:rPr lang="ru-RU" sz="5200" kern="1200" dirty="0" smtClean="0">
              <a:solidFill>
                <a:srgbClr val="0070C0"/>
              </a:solidFill>
            </a:rPr>
            <a:t> </a:t>
          </a:r>
          <a:r>
            <a:rPr lang="ru-RU" sz="5200" kern="1200" dirty="0" err="1" smtClean="0">
              <a:solidFill>
                <a:srgbClr val="0070C0"/>
              </a:solidFill>
            </a:rPr>
            <a:t>чораан</a:t>
          </a:r>
          <a:r>
            <a:rPr lang="ru-RU" sz="5200" kern="1200" dirty="0" smtClean="0">
              <a:solidFill>
                <a:srgbClr val="0070C0"/>
              </a:solidFill>
            </a:rPr>
            <a:t> </a:t>
          </a:r>
          <a:r>
            <a:rPr lang="ru-RU" sz="5200" kern="1200" dirty="0" err="1" smtClean="0">
              <a:solidFill>
                <a:srgbClr val="0070C0"/>
              </a:solidFill>
            </a:rPr>
            <a:t>черлери</a:t>
          </a:r>
          <a:r>
            <a:rPr lang="ru-RU" sz="5200" kern="1200" dirty="0" smtClean="0">
              <a:solidFill>
                <a:srgbClr val="0070C0"/>
              </a:solidFill>
            </a:rPr>
            <a:t>:</a:t>
          </a:r>
          <a:endParaRPr lang="ru-RU" sz="5200" kern="1200" dirty="0">
            <a:solidFill>
              <a:srgbClr val="0070C0"/>
            </a:solidFill>
          </a:endParaRPr>
        </a:p>
      </dsp:txBody>
      <dsp:txXfrm>
        <a:off x="55959" y="57984"/>
        <a:ext cx="7960575" cy="1768913"/>
      </dsp:txXfrm>
    </dsp:sp>
    <dsp:sp modelId="{CF88B3C8-4BE0-49C3-9124-5AF00CFED913}">
      <dsp:nvSpPr>
        <dsp:cNvPr id="0" name=""/>
        <dsp:cNvSpPr/>
      </dsp:nvSpPr>
      <dsp:spPr>
        <a:xfrm>
          <a:off x="926" y="2025187"/>
          <a:ext cx="5271992" cy="187897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Тыва </a:t>
          </a:r>
          <a:r>
            <a:rPr lang="ru-RU" sz="4000" kern="1200" dirty="0" err="1" smtClean="0"/>
            <a:t>АССР-нин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чогаалчылар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эвилели</a:t>
          </a:r>
          <a:endParaRPr lang="ru-RU" sz="4000" kern="1200" dirty="0"/>
        </a:p>
      </dsp:txBody>
      <dsp:txXfrm>
        <a:off x="55959" y="2080220"/>
        <a:ext cx="5161926" cy="1768913"/>
      </dsp:txXfrm>
    </dsp:sp>
    <dsp:sp modelId="{E825FED8-EB91-4B4A-BF40-133E7F7E4B36}">
      <dsp:nvSpPr>
        <dsp:cNvPr id="0" name=""/>
        <dsp:cNvSpPr/>
      </dsp:nvSpPr>
      <dsp:spPr>
        <a:xfrm>
          <a:off x="926" y="4047422"/>
          <a:ext cx="2581779" cy="187897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«</a:t>
          </a:r>
          <a:r>
            <a:rPr lang="ru-RU" sz="3300" kern="1200" dirty="0" err="1" smtClean="0"/>
            <a:t>Тыванын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аныяктары</a:t>
          </a:r>
          <a:r>
            <a:rPr lang="ru-RU" sz="3300" kern="1200" dirty="0" smtClean="0"/>
            <a:t>»</a:t>
          </a:r>
          <a:endParaRPr lang="ru-RU" sz="3300" kern="1200" dirty="0"/>
        </a:p>
      </dsp:txBody>
      <dsp:txXfrm>
        <a:off x="55959" y="4102455"/>
        <a:ext cx="2471713" cy="1768913"/>
      </dsp:txXfrm>
    </dsp:sp>
    <dsp:sp modelId="{B476D81F-7C02-451E-84C8-FAFB8DDC2668}">
      <dsp:nvSpPr>
        <dsp:cNvPr id="0" name=""/>
        <dsp:cNvSpPr/>
      </dsp:nvSpPr>
      <dsp:spPr>
        <a:xfrm>
          <a:off x="2691140" y="4047422"/>
          <a:ext cx="2581779" cy="1878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«</a:t>
          </a:r>
          <a:r>
            <a:rPr lang="ru-RU" sz="3300" kern="1200" dirty="0" err="1" smtClean="0"/>
            <a:t>Шын</a:t>
          </a:r>
          <a:r>
            <a:rPr lang="ru-RU" sz="3300" kern="1200" dirty="0" smtClean="0"/>
            <a:t>»</a:t>
          </a:r>
          <a:endParaRPr lang="ru-RU" sz="3300" kern="1200" dirty="0"/>
        </a:p>
      </dsp:txBody>
      <dsp:txXfrm>
        <a:off x="2746173" y="4102455"/>
        <a:ext cx="2471713" cy="1768913"/>
      </dsp:txXfrm>
    </dsp:sp>
    <dsp:sp modelId="{8781A162-948B-4421-87DC-51B53A0062EB}">
      <dsp:nvSpPr>
        <dsp:cNvPr id="0" name=""/>
        <dsp:cNvSpPr/>
      </dsp:nvSpPr>
      <dsp:spPr>
        <a:xfrm>
          <a:off x="5489788" y="2025187"/>
          <a:ext cx="2581779" cy="187897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«</a:t>
          </a:r>
          <a:r>
            <a:rPr lang="ru-RU" sz="4000" kern="1200" dirty="0" err="1" smtClean="0"/>
            <a:t>Сылдыс-чыгаш</a:t>
          </a:r>
          <a:r>
            <a:rPr lang="ru-RU" sz="4000" kern="1200" dirty="0" smtClean="0"/>
            <a:t>»</a:t>
          </a:r>
          <a:endParaRPr lang="ru-RU" sz="4000" kern="1200" dirty="0"/>
        </a:p>
      </dsp:txBody>
      <dsp:txXfrm>
        <a:off x="5544821" y="2080220"/>
        <a:ext cx="2471713" cy="1768913"/>
      </dsp:txXfrm>
    </dsp:sp>
    <dsp:sp modelId="{F1A85DDA-FB55-404C-9865-172656466BD6}">
      <dsp:nvSpPr>
        <dsp:cNvPr id="0" name=""/>
        <dsp:cNvSpPr/>
      </dsp:nvSpPr>
      <dsp:spPr>
        <a:xfrm>
          <a:off x="5489788" y="4047422"/>
          <a:ext cx="2581779" cy="187897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«</a:t>
          </a:r>
          <a:r>
            <a:rPr lang="ru-RU" sz="3300" kern="1200" dirty="0" err="1" smtClean="0"/>
            <a:t>Улуг-Хем</a:t>
          </a:r>
          <a:r>
            <a:rPr lang="ru-RU" sz="3300" kern="1200" dirty="0" smtClean="0"/>
            <a:t>» </a:t>
          </a:r>
          <a:r>
            <a:rPr lang="ru-RU" sz="3300" kern="1200" dirty="0" err="1" smtClean="0"/>
            <a:t>сеткуулу</a:t>
          </a:r>
          <a:endParaRPr lang="ru-RU" sz="3300" kern="1200" dirty="0"/>
        </a:p>
      </dsp:txBody>
      <dsp:txXfrm>
        <a:off x="5544821" y="4102455"/>
        <a:ext cx="2471713" cy="17689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F03CC-EDEC-424D-9C83-425A724AAF52}">
      <dsp:nvSpPr>
        <dsp:cNvPr id="0" name=""/>
        <dsp:cNvSpPr/>
      </dsp:nvSpPr>
      <dsp:spPr>
        <a:xfrm>
          <a:off x="847210" y="2623"/>
          <a:ext cx="2581813" cy="16397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Чечен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чугаалары</a:t>
          </a:r>
          <a:r>
            <a:rPr lang="ru-RU" sz="2800" kern="1200" dirty="0" smtClean="0"/>
            <a:t>:</a:t>
          </a:r>
          <a:endParaRPr lang="ru-RU" sz="2800" kern="1200" dirty="0"/>
        </a:p>
      </dsp:txBody>
      <dsp:txXfrm>
        <a:off x="1225308" y="242755"/>
        <a:ext cx="1825617" cy="1159461"/>
      </dsp:txXfrm>
    </dsp:sp>
    <dsp:sp modelId="{7DC4D441-380C-40E9-94EB-171384ABB0E7}">
      <dsp:nvSpPr>
        <dsp:cNvPr id="0" name=""/>
        <dsp:cNvSpPr/>
      </dsp:nvSpPr>
      <dsp:spPr>
        <a:xfrm rot="10800000">
          <a:off x="1851165" y="1803264"/>
          <a:ext cx="573903" cy="341142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353F6-FFC2-487B-B3D1-802BBF1A5166}">
      <dsp:nvSpPr>
        <dsp:cNvPr id="0" name=""/>
        <dsp:cNvSpPr/>
      </dsp:nvSpPr>
      <dsp:spPr>
        <a:xfrm>
          <a:off x="714380" y="2286013"/>
          <a:ext cx="2847472" cy="1500202"/>
        </a:xfrm>
        <a:prstGeom prst="ellipse">
          <a:avLst/>
        </a:prstGeom>
        <a:solidFill>
          <a:schemeClr val="accent4">
            <a:hueOff val="3447177"/>
            <a:satOff val="-8721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</a:t>
          </a:r>
          <a:r>
            <a:rPr lang="ru-RU" sz="2400" kern="1200" dirty="0" err="1" smtClean="0"/>
            <a:t>Оннуктернин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дангыраа</a:t>
          </a:r>
          <a:r>
            <a:rPr lang="ru-RU" sz="2400" kern="1200" dirty="0" smtClean="0"/>
            <a:t>»</a:t>
          </a:r>
          <a:endParaRPr lang="ru-RU" sz="2400" kern="1200" dirty="0"/>
        </a:p>
      </dsp:txBody>
      <dsp:txXfrm>
        <a:off x="1131383" y="2505712"/>
        <a:ext cx="2013466" cy="1060804"/>
      </dsp:txXfrm>
    </dsp:sp>
    <dsp:sp modelId="{C2C95A13-7751-43AA-9BE7-56C8522493AE}">
      <dsp:nvSpPr>
        <dsp:cNvPr id="0" name=""/>
        <dsp:cNvSpPr/>
      </dsp:nvSpPr>
      <dsp:spPr>
        <a:xfrm rot="10800000">
          <a:off x="1851165" y="4018209"/>
          <a:ext cx="573903" cy="341142"/>
        </a:xfrm>
        <a:prstGeom prst="triangle">
          <a:avLst/>
        </a:prstGeom>
        <a:solidFill>
          <a:schemeClr val="accent4">
            <a:hueOff val="4308971"/>
            <a:satOff val="-10901"/>
            <a:lumOff val="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F7568-09F8-4FC5-8D20-B79FC1DA3842}">
      <dsp:nvSpPr>
        <dsp:cNvPr id="0" name=""/>
        <dsp:cNvSpPr/>
      </dsp:nvSpPr>
      <dsp:spPr>
        <a:xfrm>
          <a:off x="785815" y="4572034"/>
          <a:ext cx="2704602" cy="1355418"/>
        </a:xfrm>
        <a:prstGeom prst="ellipse">
          <a:avLst/>
        </a:prstGeom>
        <a:solidFill>
          <a:schemeClr val="accent4">
            <a:hueOff val="6894354"/>
            <a:satOff val="-17441"/>
            <a:lumOff val="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</a:t>
          </a:r>
          <a:r>
            <a:rPr lang="ru-RU" sz="2000" kern="1200" dirty="0" err="1" smtClean="0"/>
            <a:t>Хурен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дептержигеш</a:t>
          </a:r>
          <a:r>
            <a:rPr lang="ru-RU" sz="2000" kern="1200" dirty="0" smtClean="0"/>
            <a:t>»</a:t>
          </a:r>
          <a:endParaRPr lang="ru-RU" sz="2000" kern="1200" dirty="0"/>
        </a:p>
      </dsp:txBody>
      <dsp:txXfrm>
        <a:off x="1181895" y="4770530"/>
        <a:ext cx="1912442" cy="958426"/>
      </dsp:txXfrm>
    </dsp:sp>
    <dsp:sp modelId="{525B5A5F-189A-4E7A-87BF-F6B3D288B5C6}">
      <dsp:nvSpPr>
        <dsp:cNvPr id="0" name=""/>
        <dsp:cNvSpPr/>
      </dsp:nvSpPr>
      <dsp:spPr>
        <a:xfrm rot="5400000">
          <a:off x="3658770" y="5079172"/>
          <a:ext cx="573903" cy="341142"/>
        </a:xfrm>
        <a:prstGeom prst="triangle">
          <a:avLst/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FBC0D-F122-489A-A000-8EABF664B554}">
      <dsp:nvSpPr>
        <dsp:cNvPr id="0" name=""/>
        <dsp:cNvSpPr/>
      </dsp:nvSpPr>
      <dsp:spPr>
        <a:xfrm>
          <a:off x="4381715" y="4570131"/>
          <a:ext cx="2976397" cy="1359224"/>
        </a:xfrm>
        <a:prstGeom prst="ellipse">
          <a:avLst/>
        </a:prstGeom>
        <a:solidFill>
          <a:schemeClr val="accent4">
            <a:hueOff val="10341531"/>
            <a:satOff val="-26162"/>
            <a:lumOff val="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</a:t>
          </a:r>
          <a:r>
            <a:rPr lang="ru-RU" sz="2100" kern="1200" dirty="0" err="1" smtClean="0"/>
            <a:t>Демдектер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безин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дуурей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бергеннер</a:t>
          </a:r>
          <a:r>
            <a:rPr lang="ru-RU" sz="2100" kern="1200" dirty="0" smtClean="0"/>
            <a:t>»</a:t>
          </a:r>
          <a:endParaRPr lang="ru-RU" sz="2100" kern="1200" dirty="0"/>
        </a:p>
      </dsp:txBody>
      <dsp:txXfrm>
        <a:off x="4817598" y="4769185"/>
        <a:ext cx="2104631" cy="961116"/>
      </dsp:txXfrm>
    </dsp:sp>
    <dsp:sp modelId="{2FCA123B-F99D-42B1-96F7-288B392B1201}">
      <dsp:nvSpPr>
        <dsp:cNvPr id="0" name=""/>
        <dsp:cNvSpPr/>
      </dsp:nvSpPr>
      <dsp:spPr>
        <a:xfrm>
          <a:off x="5582962" y="3997947"/>
          <a:ext cx="573903" cy="341142"/>
        </a:xfrm>
        <a:prstGeom prst="triangle">
          <a:avLst/>
        </a:prstGeom>
        <a:solidFill>
          <a:schemeClr val="accent4">
            <a:hueOff val="12926913"/>
            <a:satOff val="-32702"/>
            <a:lumOff val="1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A2F4E-0563-4CCA-BFA9-F16AB9B0823A}">
      <dsp:nvSpPr>
        <dsp:cNvPr id="0" name=""/>
        <dsp:cNvSpPr/>
      </dsp:nvSpPr>
      <dsp:spPr>
        <a:xfrm>
          <a:off x="4524590" y="2286013"/>
          <a:ext cx="2690647" cy="1500202"/>
        </a:xfrm>
        <a:prstGeom prst="ellipse">
          <a:avLst/>
        </a:prstGeom>
        <a:solidFill>
          <a:schemeClr val="accent4">
            <a:hueOff val="13788708"/>
            <a:satOff val="-34882"/>
            <a:lumOff val="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</a:t>
          </a:r>
          <a:r>
            <a:rPr lang="ru-RU" sz="2400" kern="1200" dirty="0" err="1" smtClean="0"/>
            <a:t>Кым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эн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ажыктыгыл</a:t>
          </a:r>
          <a:r>
            <a:rPr lang="ru-RU" sz="2400" kern="1200" dirty="0" smtClean="0"/>
            <a:t>?»</a:t>
          </a:r>
          <a:endParaRPr lang="ru-RU" sz="2400" kern="1200" dirty="0"/>
        </a:p>
      </dsp:txBody>
      <dsp:txXfrm>
        <a:off x="4918626" y="2505712"/>
        <a:ext cx="1902575" cy="1060804"/>
      </dsp:txXfrm>
    </dsp:sp>
    <dsp:sp modelId="{A60C2958-F73E-4A8D-AA7B-BB05B08CE3D8}">
      <dsp:nvSpPr>
        <dsp:cNvPr id="0" name=""/>
        <dsp:cNvSpPr/>
      </dsp:nvSpPr>
      <dsp:spPr>
        <a:xfrm>
          <a:off x="5582962" y="1783954"/>
          <a:ext cx="573903" cy="341142"/>
        </a:xfrm>
        <a:prstGeom prst="triangle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C7108-4703-4E5C-911A-9355ACD12430}">
      <dsp:nvSpPr>
        <dsp:cNvPr id="0" name=""/>
        <dsp:cNvSpPr/>
      </dsp:nvSpPr>
      <dsp:spPr>
        <a:xfrm>
          <a:off x="4596028" y="2623"/>
          <a:ext cx="2547772" cy="1639725"/>
        </a:xfrm>
        <a:prstGeom prst="ellipse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</a:t>
          </a:r>
          <a:r>
            <a:rPr lang="ru-RU" sz="2200" kern="1200" dirty="0" err="1" smtClean="0"/>
            <a:t>Ногаан</a:t>
          </a:r>
          <a:r>
            <a:rPr lang="ru-RU" sz="2200" kern="1200" dirty="0" smtClean="0"/>
            <a:t>, кок </a:t>
          </a:r>
          <a:r>
            <a:rPr lang="ru-RU" sz="2200" kern="1200" dirty="0" err="1" smtClean="0"/>
            <a:t>болгаш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кызыл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карандаштар</a:t>
          </a:r>
          <a:r>
            <a:rPr lang="ru-RU" sz="2200" kern="1200" dirty="0" smtClean="0"/>
            <a:t>»</a:t>
          </a:r>
          <a:endParaRPr lang="ru-RU" sz="2200" kern="1200" dirty="0"/>
        </a:p>
      </dsp:txBody>
      <dsp:txXfrm>
        <a:off x="4969141" y="242755"/>
        <a:ext cx="1801546" cy="11594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566A3-D6E2-4A87-ADED-E0158C9A7B07}">
      <dsp:nvSpPr>
        <dsp:cNvPr id="0" name=""/>
        <dsp:cNvSpPr/>
      </dsp:nvSpPr>
      <dsp:spPr>
        <a:xfrm>
          <a:off x="3545533" y="28485"/>
          <a:ext cx="989946" cy="989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/>
            <a:t>моол</a:t>
          </a:r>
          <a:endParaRPr lang="ru-RU" sz="3100" kern="1200" dirty="0"/>
        </a:p>
      </dsp:txBody>
      <dsp:txXfrm>
        <a:off x="3545533" y="28485"/>
        <a:ext cx="989946" cy="989946"/>
      </dsp:txXfrm>
    </dsp:sp>
    <dsp:sp modelId="{2F1231F0-1CCB-49F8-88A2-0DA921108ABC}">
      <dsp:nvSpPr>
        <dsp:cNvPr id="0" name=""/>
        <dsp:cNvSpPr/>
      </dsp:nvSpPr>
      <dsp:spPr>
        <a:xfrm>
          <a:off x="1214703" y="-408"/>
          <a:ext cx="3714260" cy="3714260"/>
        </a:xfrm>
        <a:prstGeom prst="circularArrow">
          <a:avLst>
            <a:gd name="adj1" fmla="val 5197"/>
            <a:gd name="adj2" fmla="val 335701"/>
            <a:gd name="adj3" fmla="val 21294104"/>
            <a:gd name="adj4" fmla="val 19765484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31A22-05AE-4001-AC91-D33DB808CBF7}">
      <dsp:nvSpPr>
        <dsp:cNvPr id="0" name=""/>
        <dsp:cNvSpPr/>
      </dsp:nvSpPr>
      <dsp:spPr>
        <a:xfrm>
          <a:off x="4144205" y="1871009"/>
          <a:ext cx="989946" cy="989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якут</a:t>
          </a:r>
          <a:endParaRPr lang="ru-RU" sz="3100" kern="1200" dirty="0"/>
        </a:p>
      </dsp:txBody>
      <dsp:txXfrm>
        <a:off x="4144205" y="1871009"/>
        <a:ext cx="989946" cy="989946"/>
      </dsp:txXfrm>
    </dsp:sp>
    <dsp:sp modelId="{039584CE-FE46-4150-BD08-CCAE685FB941}">
      <dsp:nvSpPr>
        <dsp:cNvPr id="0" name=""/>
        <dsp:cNvSpPr/>
      </dsp:nvSpPr>
      <dsp:spPr>
        <a:xfrm>
          <a:off x="1214703" y="-408"/>
          <a:ext cx="3714260" cy="3714260"/>
        </a:xfrm>
        <a:prstGeom prst="circularArrow">
          <a:avLst>
            <a:gd name="adj1" fmla="val 5197"/>
            <a:gd name="adj2" fmla="val 335701"/>
            <a:gd name="adj3" fmla="val 4015591"/>
            <a:gd name="adj4" fmla="val 2252612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95437-5736-40DC-A084-FFD7B7665A14}">
      <dsp:nvSpPr>
        <dsp:cNvPr id="0" name=""/>
        <dsp:cNvSpPr/>
      </dsp:nvSpPr>
      <dsp:spPr>
        <a:xfrm>
          <a:off x="2576860" y="3009752"/>
          <a:ext cx="989946" cy="989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хакас</a:t>
          </a:r>
          <a:endParaRPr lang="ru-RU" sz="3100" kern="1200" dirty="0"/>
        </a:p>
      </dsp:txBody>
      <dsp:txXfrm>
        <a:off x="2576860" y="3009752"/>
        <a:ext cx="989946" cy="989946"/>
      </dsp:txXfrm>
    </dsp:sp>
    <dsp:sp modelId="{93A25F0D-C9C6-4861-92EE-1F39194A51DB}">
      <dsp:nvSpPr>
        <dsp:cNvPr id="0" name=""/>
        <dsp:cNvSpPr/>
      </dsp:nvSpPr>
      <dsp:spPr>
        <a:xfrm>
          <a:off x="1214703" y="-408"/>
          <a:ext cx="3714260" cy="3714260"/>
        </a:xfrm>
        <a:prstGeom prst="circularArrow">
          <a:avLst>
            <a:gd name="adj1" fmla="val 5197"/>
            <a:gd name="adj2" fmla="val 335701"/>
            <a:gd name="adj3" fmla="val 8211686"/>
            <a:gd name="adj4" fmla="val 6448707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FEDC8-A875-472C-A535-50CABBF62632}">
      <dsp:nvSpPr>
        <dsp:cNvPr id="0" name=""/>
        <dsp:cNvSpPr/>
      </dsp:nvSpPr>
      <dsp:spPr>
        <a:xfrm>
          <a:off x="1009515" y="1871009"/>
          <a:ext cx="989946" cy="989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татар</a:t>
          </a:r>
          <a:endParaRPr lang="ru-RU" sz="3100" kern="1200" dirty="0"/>
        </a:p>
      </dsp:txBody>
      <dsp:txXfrm>
        <a:off x="1009515" y="1871009"/>
        <a:ext cx="989946" cy="989946"/>
      </dsp:txXfrm>
    </dsp:sp>
    <dsp:sp modelId="{B615730A-D2C0-4967-A5A9-F9D4B5BD1637}">
      <dsp:nvSpPr>
        <dsp:cNvPr id="0" name=""/>
        <dsp:cNvSpPr/>
      </dsp:nvSpPr>
      <dsp:spPr>
        <a:xfrm>
          <a:off x="1214703" y="-408"/>
          <a:ext cx="3714260" cy="3714260"/>
        </a:xfrm>
        <a:prstGeom prst="circularArrow">
          <a:avLst>
            <a:gd name="adj1" fmla="val 5197"/>
            <a:gd name="adj2" fmla="val 335701"/>
            <a:gd name="adj3" fmla="val 12298815"/>
            <a:gd name="adj4" fmla="val 10770195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49737-B80A-44E2-B7C3-B0402C7C3CF7}">
      <dsp:nvSpPr>
        <dsp:cNvPr id="0" name=""/>
        <dsp:cNvSpPr/>
      </dsp:nvSpPr>
      <dsp:spPr>
        <a:xfrm>
          <a:off x="1608188" y="28485"/>
          <a:ext cx="989946" cy="989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/>
            <a:t>орус</a:t>
          </a:r>
          <a:endParaRPr lang="ru-RU" sz="3100" kern="1200" dirty="0"/>
        </a:p>
      </dsp:txBody>
      <dsp:txXfrm>
        <a:off x="1608188" y="28485"/>
        <a:ext cx="989946" cy="989946"/>
      </dsp:txXfrm>
    </dsp:sp>
    <dsp:sp modelId="{FA3C0CF8-92FD-44CB-B6B3-8697664BA071}">
      <dsp:nvSpPr>
        <dsp:cNvPr id="0" name=""/>
        <dsp:cNvSpPr/>
      </dsp:nvSpPr>
      <dsp:spPr>
        <a:xfrm>
          <a:off x="1214703" y="-408"/>
          <a:ext cx="3714260" cy="3714260"/>
        </a:xfrm>
        <a:prstGeom prst="circularArrow">
          <a:avLst>
            <a:gd name="adj1" fmla="val 5197"/>
            <a:gd name="adj2" fmla="val 335701"/>
            <a:gd name="adj3" fmla="val 16866577"/>
            <a:gd name="adj4" fmla="val 15197721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5CED6-CD74-497E-B87E-50CD70E272A5}">
      <dsp:nvSpPr>
        <dsp:cNvPr id="0" name=""/>
        <dsp:cNvSpPr/>
      </dsp:nvSpPr>
      <dsp:spPr>
        <a:xfrm>
          <a:off x="1257812" y="-109648"/>
          <a:ext cx="5390158" cy="5390158"/>
        </a:xfrm>
        <a:prstGeom prst="circularArrow">
          <a:avLst>
            <a:gd name="adj1" fmla="val 5689"/>
            <a:gd name="adj2" fmla="val 340510"/>
            <a:gd name="adj3" fmla="val 12389326"/>
            <a:gd name="adj4" fmla="val 18292991"/>
            <a:gd name="adj5" fmla="val 5908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CA65E-EA15-411F-99C5-F9211F074337}">
      <dsp:nvSpPr>
        <dsp:cNvPr id="0" name=""/>
        <dsp:cNvSpPr/>
      </dsp:nvSpPr>
      <dsp:spPr>
        <a:xfrm>
          <a:off x="2044000" y="205313"/>
          <a:ext cx="3817783" cy="19088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К-Э. </a:t>
          </a:r>
          <a:r>
            <a:rPr lang="ru-RU" sz="2900" kern="1200" dirty="0" err="1" smtClean="0"/>
            <a:t>Кудажынын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тыва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дылче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очулдурган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чогаалдары</a:t>
          </a:r>
          <a:r>
            <a:rPr lang="ru-RU" sz="2900" kern="1200" dirty="0" smtClean="0"/>
            <a:t> </a:t>
          </a:r>
          <a:endParaRPr lang="ru-RU" sz="2900" kern="1200" dirty="0"/>
        </a:p>
      </dsp:txBody>
      <dsp:txXfrm>
        <a:off x="2137184" y="298497"/>
        <a:ext cx="3631415" cy="1722523"/>
      </dsp:txXfrm>
    </dsp:sp>
    <dsp:sp modelId="{EE43332F-1BC3-4A1F-88D1-F07BC41A1F64}">
      <dsp:nvSpPr>
        <dsp:cNvPr id="0" name=""/>
        <dsp:cNvSpPr/>
      </dsp:nvSpPr>
      <dsp:spPr>
        <a:xfrm>
          <a:off x="4071956" y="2424894"/>
          <a:ext cx="3817783" cy="1908891"/>
        </a:xfrm>
        <a:prstGeom prst="roundRect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К. </a:t>
          </a:r>
          <a:r>
            <a:rPr lang="ru-RU" sz="2900" kern="1200" dirty="0" smtClean="0"/>
            <a:t>Чуковский </a:t>
          </a:r>
          <a:endParaRPr lang="ru-RU" sz="2900" kern="1200" dirty="0"/>
        </a:p>
      </dsp:txBody>
      <dsp:txXfrm>
        <a:off x="4165140" y="2518078"/>
        <a:ext cx="3631415" cy="1722523"/>
      </dsp:txXfrm>
    </dsp:sp>
    <dsp:sp modelId="{9F9DF4C0-89E1-4517-BC94-47CE5A7DE6B1}">
      <dsp:nvSpPr>
        <dsp:cNvPr id="0" name=""/>
        <dsp:cNvSpPr/>
      </dsp:nvSpPr>
      <dsp:spPr>
        <a:xfrm>
          <a:off x="183542" y="2352881"/>
          <a:ext cx="3817783" cy="1908891"/>
        </a:xfrm>
        <a:prstGeom prst="roundRect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Е. Ильина</a:t>
          </a:r>
          <a:endParaRPr lang="ru-RU" sz="2900" kern="1200" dirty="0"/>
        </a:p>
      </dsp:txBody>
      <dsp:txXfrm>
        <a:off x="276726" y="2446065"/>
        <a:ext cx="3631415" cy="17225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85B35-5EC3-46C6-9A99-A85DB64215E3}">
      <dsp:nvSpPr>
        <dsp:cNvPr id="0" name=""/>
        <dsp:cNvSpPr/>
      </dsp:nvSpPr>
      <dsp:spPr>
        <a:xfrm rot="10800000">
          <a:off x="1479181" y="804"/>
          <a:ext cx="5904374" cy="192627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432" tIns="121920" rIns="227584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Тыва АССР-</a:t>
          </a:r>
          <a:r>
            <a:rPr lang="ru-RU" sz="3200" kern="1200" dirty="0" err="1" smtClean="0"/>
            <a:t>нин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алдарлыг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чогаалчызы</a:t>
          </a:r>
          <a:r>
            <a:rPr lang="ru-RU" sz="3200" kern="1200" dirty="0" smtClean="0"/>
            <a:t>, </a:t>
          </a:r>
          <a:r>
            <a:rPr lang="ru-RU" sz="3200" kern="1200" dirty="0" err="1" smtClean="0"/>
            <a:t>Тыванын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улустун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чогаалчызы</a:t>
          </a:r>
          <a:endParaRPr lang="ru-RU" sz="3200" kern="1200" dirty="0"/>
        </a:p>
      </dsp:txBody>
      <dsp:txXfrm rot="10800000">
        <a:off x="1960748" y="804"/>
        <a:ext cx="5422807" cy="1926270"/>
      </dsp:txXfrm>
    </dsp:sp>
    <dsp:sp modelId="{8386743D-E9C4-4097-A1C4-63A09D27A667}">
      <dsp:nvSpPr>
        <dsp:cNvPr id="0" name=""/>
        <dsp:cNvSpPr/>
      </dsp:nvSpPr>
      <dsp:spPr>
        <a:xfrm>
          <a:off x="0" y="0"/>
          <a:ext cx="1926270" cy="192627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32D14-C650-4E3D-AC00-5FBA904C6DA4}">
      <dsp:nvSpPr>
        <dsp:cNvPr id="0" name=""/>
        <dsp:cNvSpPr/>
      </dsp:nvSpPr>
      <dsp:spPr>
        <a:xfrm rot="10800000">
          <a:off x="1845676" y="2502081"/>
          <a:ext cx="5415714" cy="1926270"/>
        </a:xfrm>
        <a:prstGeom prst="homePlate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43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Тыва </a:t>
          </a:r>
          <a:r>
            <a:rPr lang="ru-RU" sz="3200" kern="1200" dirty="0" err="1" smtClean="0"/>
            <a:t>Республиканын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Ордени</a:t>
          </a:r>
          <a:r>
            <a:rPr lang="ru-RU" sz="3200" kern="1200" dirty="0" smtClean="0"/>
            <a:t>, </a:t>
          </a:r>
          <a:r>
            <a:rPr lang="ru-RU" sz="3200" kern="1200" dirty="0" err="1" smtClean="0"/>
            <a:t>Хундулелдин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демдээ</a:t>
          </a:r>
          <a:r>
            <a:rPr lang="ru-RU" sz="3200" kern="1200" dirty="0" smtClean="0"/>
            <a:t> орден</a:t>
          </a:r>
          <a:endParaRPr lang="ru-RU" sz="3200" kern="1200" dirty="0"/>
        </a:p>
      </dsp:txBody>
      <dsp:txXfrm rot="10800000">
        <a:off x="2327243" y="2502081"/>
        <a:ext cx="4934147" cy="1926270"/>
      </dsp:txXfrm>
    </dsp:sp>
    <dsp:sp modelId="{54AFB10B-46E8-4AE9-ADC1-3F5F21C59EFB}">
      <dsp:nvSpPr>
        <dsp:cNvPr id="0" name=""/>
        <dsp:cNvSpPr/>
      </dsp:nvSpPr>
      <dsp:spPr>
        <a:xfrm>
          <a:off x="285743" y="2500328"/>
          <a:ext cx="1926270" cy="1926270"/>
        </a:xfrm>
        <a:prstGeom prst="ellipse">
          <a:avLst/>
        </a:prstGeom>
        <a:solidFill>
          <a:schemeClr val="accent2">
            <a:tint val="50000"/>
            <a:hueOff val="-16548596"/>
            <a:satOff val="30780"/>
            <a:lumOff val="14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A33520-C5E1-42A5-9070-43E76A8B200F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0DA006-7566-4D0A-8736-CC4F17840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150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60DD-B4BF-4C94-B7B0-0842E0B7ED11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35AF-1FE2-4C4F-B5AF-820F991EE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903F-55EE-46CA-A4AD-CEF0B875571B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1FF84-C2E2-41B5-9C1E-1269ED877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049D-C654-436E-A6AA-04BFAD936257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F2485-6274-4FC7-B230-CCC76FA87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66FB5-3370-416A-A16E-A72C26E410D8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D8C9D-3D9D-4B7D-976D-7803428C5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362C5-09A3-44C0-8FBF-26878B6F957A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D6DFD-690D-4BF1-B185-17C99B9AC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3046-D721-4773-95DE-9BBB0A8A5068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B3C7-5060-44C2-9C3D-CF4003F20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E8275-B771-415E-B202-ED451450D90C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A4A0D-B1C2-49D1-84F3-455FD3843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8E60-6026-4DB0-A2FE-8111B77E5AEE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3242F-B40D-4BAC-93DF-D01C876BF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6B27-F376-4FE5-B67E-173FAFD60909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6F1A7-6E39-4202-AC97-7722FA17D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786D-44F4-4F7C-B47F-86DDA1A8663F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F4E0B-8701-49E2-AB52-FF9EC9C54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43F1-7E23-4864-AB03-3F308BE49057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E2334-A754-4A41-B86F-41E645CAA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DFA942-DFFD-4685-9E3A-25FB410C883F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CB5237-5AA0-4F77-9664-C28FA97FD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3357586" cy="49292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667763" y="571480"/>
            <a:ext cx="3305713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Кудажы</a:t>
            </a: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Кызыл-Эник</a:t>
            </a: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Кыргысович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3071810"/>
            <a:ext cx="5587812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1929 </a:t>
            </a:r>
            <a:r>
              <a:rPr lang="ru-RU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чылдын</a:t>
            </a:r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декабрь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18-те </a:t>
            </a:r>
            <a:r>
              <a:rPr lang="ru-RU" sz="3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Улуг-Хем</a:t>
            </a:r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кожууннун</a:t>
            </a:r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Ийи-Тал</a:t>
            </a:r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сумузунун</a:t>
            </a:r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Чээнек</a:t>
            </a:r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деп</a:t>
            </a:r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черге</a:t>
            </a:r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торуттунген</a:t>
            </a:r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202961294"/>
              </p:ext>
            </p:extLst>
          </p:nvPr>
        </p:nvGraphicFramePr>
        <p:xfrm>
          <a:off x="500034" y="500042"/>
          <a:ext cx="790578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00042"/>
            <a:ext cx="700092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  <a:cs typeface="+mn-cs"/>
              </a:rPr>
              <a:t>Чедиишкиннери</a:t>
            </a:r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  <a:cs typeface="+mn-cs"/>
              </a:rPr>
              <a:t>:</a:t>
            </a:r>
            <a:endParaRPr lang="ru-R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603582170"/>
              </p:ext>
            </p:extLst>
          </p:nvPr>
        </p:nvGraphicFramePr>
        <p:xfrm>
          <a:off x="428596" y="2000240"/>
          <a:ext cx="8143932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Круглая лента лицом вверх 6"/>
          <p:cNvSpPr/>
          <p:nvPr/>
        </p:nvSpPr>
        <p:spPr>
          <a:xfrm>
            <a:off x="928688" y="2786063"/>
            <a:ext cx="1216025" cy="758825"/>
          </a:xfrm>
          <a:prstGeom prst="ellipseRibbon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1285875" y="4929188"/>
            <a:ext cx="914400" cy="9144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80270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Ажыглаан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литература:</a:t>
            </a: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85113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just">
              <a:buAutoNum type="arabicPeriod"/>
            </a:pPr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Республиканын</a:t>
            </a:r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чогаалчылары</a:t>
            </a:r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– Кызыл, ...</a:t>
            </a:r>
          </a:p>
          <a:p>
            <a:pPr algn="just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Доржу</a:t>
            </a:r>
            <a:r>
              <a:rPr lang="ru-RU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Ч.М., </a:t>
            </a:r>
            <a:r>
              <a:rPr lang="ru-RU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Доржу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М.Д. </a:t>
            </a:r>
            <a:r>
              <a:rPr lang="ru-RU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уруглар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чогаалы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– Кызыл, 1987</a:t>
            </a:r>
            <a:endParaRPr lang="ru-RU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2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7725" y="252413"/>
            <a:ext cx="7531100" cy="6096000"/>
          </a:xfrm>
        </p:spPr>
      </p:pic>
      <p:sp>
        <p:nvSpPr>
          <p:cNvPr id="4" name="Прямоугольник 3"/>
          <p:cNvSpPr/>
          <p:nvPr/>
        </p:nvSpPr>
        <p:spPr>
          <a:xfrm rot="1287567">
            <a:off x="2336138" y="3299656"/>
            <a:ext cx="271464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Коргенинер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дээш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четтирдим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285728"/>
          <a:ext cx="864396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571480"/>
          <a:ext cx="844391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38675" y="2500313"/>
            <a:ext cx="1857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71472" y="428604"/>
          <a:ext cx="807249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1 - 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500063"/>
            <a:ext cx="3449637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643050"/>
            <a:ext cx="5113900" cy="28007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«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Баштайгы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базым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деп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бирги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ному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1958 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чылда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чырыкче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унген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F:\1 - 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41449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5" name="Формула" r:id="rId4" imgW="114151" imgH="215619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29124" y="1428736"/>
            <a:ext cx="4526239" cy="34778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К.-Э. </a:t>
            </a:r>
            <a:r>
              <a:rPr lang="ru-RU" sz="4400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Кудажынын</a:t>
            </a:r>
            <a:r>
              <a:rPr lang="ru-RU" sz="4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уругларга</a:t>
            </a:r>
            <a:r>
              <a:rPr lang="ru-RU" sz="4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4400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чечен</a:t>
            </a:r>
            <a:r>
              <a:rPr lang="ru-RU" sz="4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чугааларынын</a:t>
            </a:r>
            <a:r>
              <a:rPr lang="ru-RU" sz="4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чыындызы</a:t>
            </a:r>
            <a:r>
              <a:rPr lang="ru-RU" sz="4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1962 </a:t>
            </a:r>
            <a:r>
              <a:rPr lang="ru-RU" sz="4400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чылда</a:t>
            </a:r>
            <a:r>
              <a:rPr lang="ru-RU" sz="4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4400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унген</a:t>
            </a:r>
            <a:endParaRPr lang="ru-RU" sz="44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6642" y="1779687"/>
            <a:ext cx="6966971" cy="58169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spc="150" dirty="0" err="1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Кышкы</a:t>
            </a:r>
            <a:r>
              <a:rPr lang="ru-RU" sz="4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150" dirty="0" err="1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хунде</a:t>
            </a:r>
            <a:r>
              <a:rPr lang="ru-RU" sz="4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(1954)</a:t>
            </a:r>
            <a:endParaRPr lang="ru-RU" sz="4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«Ады </a:t>
            </a:r>
            <a:r>
              <a:rPr lang="ru-RU" sz="44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кым</a:t>
            </a:r>
            <a:r>
              <a:rPr lang="ru-RU" sz="4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ийик</a:t>
            </a:r>
            <a:r>
              <a:rPr lang="ru-RU" sz="4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?» </a:t>
            </a:r>
            <a:r>
              <a:rPr lang="ru-RU" sz="4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(1955)</a:t>
            </a:r>
            <a:endParaRPr lang="ru-RU" sz="44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Оок</a:t>
            </a:r>
            <a:r>
              <a:rPr lang="ru-RU" sz="4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(1956)</a:t>
            </a:r>
            <a:endParaRPr lang="ru-RU" sz="44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spc="150" dirty="0" err="1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Дииспеек</a:t>
            </a:r>
            <a:r>
              <a:rPr lang="ru-RU" sz="44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400" b="1" spc="150" dirty="0" smtClean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(1956)</a:t>
            </a:r>
            <a:endParaRPr lang="ru-RU" sz="4400" b="1" spc="150" dirty="0">
              <a:ln w="11430"/>
              <a:solidFill>
                <a:srgbClr val="92D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spc="150" dirty="0" err="1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Анайжыгаш</a:t>
            </a:r>
            <a:r>
              <a:rPr lang="ru-RU" sz="44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4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(1956)</a:t>
            </a:r>
            <a:endParaRPr lang="ru-RU" sz="4400" b="1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spc="1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Шевер</a:t>
            </a:r>
            <a:r>
              <a:rPr lang="ru-RU" sz="4400" b="1" spc="1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400" b="1" spc="1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оол</a:t>
            </a:r>
            <a:r>
              <a:rPr lang="ru-RU" sz="44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4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(1957)</a:t>
            </a:r>
            <a:endParaRPr lang="ru-RU" sz="44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1458" y="571480"/>
            <a:ext cx="7377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Уругларга</a:t>
            </a:r>
            <a:r>
              <a:rPr lang="ru-RU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ru-RU" sz="4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бижээн</a:t>
            </a:r>
            <a:r>
              <a:rPr lang="ru-RU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ru-RU" sz="4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шулуктери</a:t>
            </a:r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571480"/>
          <a:ext cx="8072494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57224" y="1428736"/>
          <a:ext cx="6143668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285728"/>
            <a:ext cx="70567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Оон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чогаалдарын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500702"/>
            <a:ext cx="8126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дылдарже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очулдуртунган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234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21</dc:creator>
  <cp:lastModifiedBy>2015</cp:lastModifiedBy>
  <cp:revision>30</cp:revision>
  <dcterms:created xsi:type="dcterms:W3CDTF">2013-11-04T09:59:48Z</dcterms:created>
  <dcterms:modified xsi:type="dcterms:W3CDTF">2015-04-02T18:39:37Z</dcterms:modified>
</cp:coreProperties>
</file>