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959" autoAdjust="0"/>
    <p:restoredTop sz="94660"/>
  </p:normalViewPr>
  <p:slideViewPr>
    <p:cSldViewPr snapToGrid="0">
      <p:cViewPr varScale="1">
        <p:scale>
          <a:sx n="47" d="100"/>
          <a:sy n="47" d="100"/>
        </p:scale>
        <p:origin x="-90" y="-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B08D-0374-4955-B56A-5C18722316B5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E018-94B6-4E5A-8069-A68F64B44A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9139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B08D-0374-4955-B56A-5C18722316B5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E018-94B6-4E5A-8069-A68F64B44A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527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B08D-0374-4955-B56A-5C18722316B5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E018-94B6-4E5A-8069-A68F64B44A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95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B08D-0374-4955-B56A-5C18722316B5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E018-94B6-4E5A-8069-A68F64B44A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640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B08D-0374-4955-B56A-5C18722316B5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E018-94B6-4E5A-8069-A68F64B44A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112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B08D-0374-4955-B56A-5C18722316B5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E018-94B6-4E5A-8069-A68F64B44A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39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B08D-0374-4955-B56A-5C18722316B5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E018-94B6-4E5A-8069-A68F64B44A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940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B08D-0374-4955-B56A-5C18722316B5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E018-94B6-4E5A-8069-A68F64B44A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3286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B08D-0374-4955-B56A-5C18722316B5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E018-94B6-4E5A-8069-A68F64B44A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156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B08D-0374-4955-B56A-5C18722316B5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E018-94B6-4E5A-8069-A68F64B44A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228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B08D-0374-4955-B56A-5C18722316B5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E018-94B6-4E5A-8069-A68F64B44A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11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1B08D-0374-4955-B56A-5C18722316B5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FE018-94B6-4E5A-8069-A68F64B44A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779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ownloads\&#1053;&#1077;&#1091;&#1085;&#1099;&#1074;&#1072;&#1102;&#1097;&#1080;&#1081;%20&#1090;&#1072;&#1085;&#1094;&#1091;&#1102;&#1097;&#1080;&#1081;%20&#1105;&#1078;&#1080;&#1082;%20(online-video-cutter.com).mp4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131" y="634039"/>
            <a:ext cx="927012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Урок литературного чтения во 2 классе по теме: М.М. Пришвин «Ребята и утята».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4287" y="4682359"/>
            <a:ext cx="59190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Ясницкая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Анжелика Андреевна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0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622" y="-1"/>
            <a:ext cx="5405273" cy="33468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6727" y="0"/>
            <a:ext cx="5405273" cy="33468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622" y="3454440"/>
            <a:ext cx="5405273" cy="33394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6727" y="3450737"/>
            <a:ext cx="5405273" cy="33468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421" y="1673413"/>
            <a:ext cx="4732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6564" y="1581080"/>
            <a:ext cx="4732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293" y="5014150"/>
            <a:ext cx="5261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48097" y="5124151"/>
            <a:ext cx="4732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152" y="651338"/>
            <a:ext cx="287931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endParaRPr lang="ru-RU" sz="7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7875" y="3348692"/>
            <a:ext cx="274786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</a:t>
            </a:r>
            <a:endParaRPr lang="ru-RU" sz="7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699" y="912947"/>
            <a:ext cx="3640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КОМ? О ЧЕМ?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6303" y="3610301"/>
            <a:ext cx="4873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ЗАЧЕМ? ЧЕМУ УЧИТ?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87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1186" y="472966"/>
            <a:ext cx="217239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</a:t>
            </a:r>
            <a:endParaRPr lang="ru-RU" sz="50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3228" y="2317531"/>
            <a:ext cx="30566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 ГЕРОЕВ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93117" y="2317531"/>
            <a:ext cx="30015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СЮЖЕТ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6069" y="4540468"/>
            <a:ext cx="53055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ПОВЕСТВОВАТЕЛЬНОСТЬ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0825" y="1226586"/>
            <a:ext cx="1131341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</a:t>
            </a:r>
            <a:endParaRPr lang="ru-RU" sz="200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31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26356"/>
            <a:ext cx="1212453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«БУДЬ ПРИРОДЕ ДРУГОМ!»</a:t>
            </a:r>
            <a:endParaRPr lang="ru-RU" sz="8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86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421" y="819807"/>
            <a:ext cx="12162881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Утят учила утка-мать</a:t>
            </a:r>
          </a:p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Улиток на лугу искать.</a:t>
            </a:r>
          </a:p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Улитки на лугу без шуток</a:t>
            </a:r>
          </a:p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Учились прятаться от уток.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421" y="1436724"/>
            <a:ext cx="117926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новым автором.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новым произведением.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читать.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новые слова.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отвечать на вопросы, используя текст.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определять тему, идею, жанр произведения.</a:t>
            </a:r>
          </a:p>
          <a:p>
            <a:pPr marL="342900" indent="-342900">
              <a:buAutoNum type="arabicPeriod"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25669"/>
            <a:ext cx="118397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знакомство с новым автором и произведением.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30439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520" y="416066"/>
            <a:ext cx="7539859" cy="3495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5835" y="4335518"/>
            <a:ext cx="9986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Пришвин Михаил Михайлович (1873 - 1954)</a:t>
            </a:r>
          </a:p>
        </p:txBody>
      </p:sp>
    </p:spTree>
    <p:extLst>
      <p:ext uri="{BB962C8B-B14F-4D97-AF65-F5344CB8AC3E}">
        <p14:creationId xmlns:p14="http://schemas.microsoft.com/office/powerpoint/2010/main" xmlns="" val="41212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731" y="0"/>
            <a:ext cx="10862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561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350" y="221208"/>
            <a:ext cx="3368402" cy="61228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8328" y="752894"/>
            <a:ext cx="6187286" cy="481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51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3855" y="0"/>
            <a:ext cx="3767959" cy="37679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67959" y="1056290"/>
            <a:ext cx="736868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Вдоль по речке, по водице</a:t>
            </a:r>
          </a:p>
          <a:p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Плывет лодок вереница.</a:t>
            </a:r>
          </a:p>
          <a:p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Впереди корабль идет, </a:t>
            </a:r>
          </a:p>
          <a:p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собою всех ведет.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5899" y="352753"/>
            <a:ext cx="9900744" cy="556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691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Неунывающий танцующий ёжик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42720" y="-60960"/>
            <a:ext cx="9164320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585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8138" y="381790"/>
            <a:ext cx="5235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Работа в группах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226" y="1797269"/>
            <a:ext cx="113412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должен быть </a:t>
            </a:r>
            <a:r>
              <a:rPr lang="ru-RU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должен </a:t>
            </a:r>
            <a:r>
              <a:rPr lang="ru-RU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общий результат.</a:t>
            </a:r>
          </a:p>
          <a:p>
            <a:pPr marL="342900" indent="-342900">
              <a:buAutoNum type="arabicPeriod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говорит, другие </a:t>
            </a:r>
            <a:r>
              <a:rPr lang="ru-RU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слушают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 понял, </a:t>
            </a:r>
            <a:r>
              <a:rPr lang="ru-RU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переспроси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 несогласие высказывай </a:t>
            </a:r>
            <a:r>
              <a:rPr lang="ru-RU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вежливо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4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171</Words>
  <Application>Microsoft Office PowerPoint</Application>
  <PresentationFormat>Произвольный</PresentationFormat>
  <Paragraphs>39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2015-11-26T10:40:25Z</dcterms:created>
  <dcterms:modified xsi:type="dcterms:W3CDTF">2015-11-27T07:09:03Z</dcterms:modified>
</cp:coreProperties>
</file>