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81" r:id="rId3"/>
    <p:sldId id="282" r:id="rId4"/>
    <p:sldId id="283" r:id="rId5"/>
    <p:sldId id="285" r:id="rId6"/>
    <p:sldId id="284" r:id="rId7"/>
    <p:sldId id="257" r:id="rId8"/>
    <p:sldId id="259" r:id="rId9"/>
    <p:sldId id="260" r:id="rId10"/>
    <p:sldId id="261" r:id="rId11"/>
    <p:sldId id="262" r:id="rId12"/>
    <p:sldId id="263" r:id="rId13"/>
    <p:sldId id="276" r:id="rId14"/>
    <p:sldId id="286" r:id="rId15"/>
    <p:sldId id="277" r:id="rId16"/>
    <p:sldId id="278" r:id="rId17"/>
    <p:sldId id="288" r:id="rId18"/>
    <p:sldId id="289" r:id="rId19"/>
    <p:sldId id="28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322342351824457"/>
          <c:w val="0.9257922224724735"/>
          <c:h val="0.849248718953254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 2009г</c:v>
                </c:pt>
                <c:pt idx="1">
                  <c:v> 2013г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 formatCode="0%">
                  <c:v>0.95</c:v>
                </c:pt>
                <c:pt idx="1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322342351824457"/>
          <c:w val="0.9257922224724735"/>
          <c:h val="0.8492487189532547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8500050" cy="147066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546BE-6B20-4FA0-B493-B05CB0D294AB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F79B-F1D3-498A-9220-76307D069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1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0F4E13-64BF-4BC3-90BA-6FD393BD489F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9E14E8-06A0-43F5-A069-D87928781B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920880" cy="2016224"/>
          </a:xfrm>
        </p:spPr>
        <p:txBody>
          <a:bodyPr>
            <a:noAutofit/>
          </a:bodyPr>
          <a:lstStyle/>
          <a:p>
            <a:r>
              <a:rPr lang="ru-RU" sz="1400" dirty="0" smtClean="0"/>
              <a:t> Муниципальное  казённое  дошкольное  образовательное  учреждение                                                                                                                            детский  сад   общеразвивающего  вида    №1   «Светлячок» с приоритетным осуществлением деятельности  по  развитию детей  по  познавательно-речевому  направлению     пгт  Опарино              Опаринского  района  Кировской  области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48544" cy="3600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Математические сказки как средство познавательной деятельности   детей  дошкольного  возраста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Ожидаемый  результат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96952"/>
            <a:ext cx="8147248" cy="3327648"/>
          </a:xfrm>
        </p:spPr>
        <p:txBody>
          <a:bodyPr/>
          <a:lstStyle/>
          <a:p>
            <a:r>
              <a:rPr lang="ru-RU" dirty="0" smtClean="0"/>
              <a:t>Высокий  уровень  интеллектуального  развития  детей,  как   показатель  готовности  детей  к  обучению  в  школе;</a:t>
            </a:r>
          </a:p>
          <a:p>
            <a:r>
              <a:rPr lang="ru-RU" dirty="0" smtClean="0"/>
              <a:t>Формирование  коммуникативных  навыков.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 	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085862"/>
              </p:ext>
            </p:extLst>
          </p:nvPr>
        </p:nvGraphicFramePr>
        <p:xfrm>
          <a:off x="5352528" y="1916832"/>
          <a:ext cx="37651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2080" y="98072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Уровень школьной адаптации составил в 2009 году- 95%;  2013 – 87,5%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3312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Уровень развития элементарных математических представлений детей 5-6 л.</a:t>
            </a:r>
            <a:endParaRPr lang="ru-RU" sz="2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47453"/>
              </p:ext>
            </p:extLst>
          </p:nvPr>
        </p:nvGraphicFramePr>
        <p:xfrm>
          <a:off x="323528" y="2852936"/>
          <a:ext cx="4907592" cy="382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Одним  из  условий  активизации  познавательной  деятельности  </a:t>
            </a:r>
            <a:r>
              <a:rPr lang="ru-RU" dirty="0" smtClean="0"/>
              <a:t>это</a:t>
            </a:r>
            <a:r>
              <a:rPr lang="ru-RU" dirty="0" smtClean="0"/>
              <a:t>  </a:t>
            </a:r>
            <a:r>
              <a:rPr lang="ru-RU" dirty="0" smtClean="0"/>
              <a:t>использование  сказок,  которые  позволяют  </a:t>
            </a:r>
            <a:r>
              <a:rPr lang="ru-RU" dirty="0" smtClean="0"/>
              <a:t>мне</a:t>
            </a:r>
            <a:r>
              <a:rPr lang="ru-RU" dirty="0" smtClean="0"/>
              <a:t>  </a:t>
            </a:r>
            <a:r>
              <a:rPr lang="ru-RU" dirty="0" smtClean="0"/>
              <a:t>делать  процесс  обучения  привлекательным,  содействует  формированию  положительного  отношения  к  обучению.  В  дошкольном  возрасте  увеличивается  потребность  ребёнка  в  знаниях,  в  построении  связной  картины  мира.  Существуют  два  типа  связности:  научный  и  мифологический.   Научные  знания  часто  недоступны   детям без  специальной  подготовки.  Врачи  предупреждают,  что  ранняя  перегрузка  ребёнка  теоретическими  схемами  очень  вредна  для  его  психического  здоровья.  Таким  образом,  большое  </a:t>
            </a:r>
            <a:r>
              <a:rPr lang="ru-RU" dirty="0" smtClean="0"/>
              <a:t>место, в моей работе,  </a:t>
            </a:r>
            <a:r>
              <a:rPr lang="ru-RU" dirty="0" smtClean="0"/>
              <a:t>должно  </a:t>
            </a:r>
            <a:r>
              <a:rPr lang="ru-RU" dirty="0" smtClean="0"/>
              <a:t>уделяется  </a:t>
            </a:r>
            <a:r>
              <a:rPr lang="ru-RU" dirty="0" smtClean="0"/>
              <a:t>мифологическим  связям.  Специфика  и  самобытность  детской  картины  мира  обусловлены  спецификой  форм,  средств  детского  мышления.  Для  детской  картины  мира  характерны  субъективные  отношения  с  предметным  миром  и  живой  природы,  что  позволяет  ребёнку  сделать  мир  доступным  для  понимания.  Поэтому  для  обучения  детей  4-7  лет </a:t>
            </a:r>
            <a:r>
              <a:rPr lang="ru-RU" dirty="0" smtClean="0"/>
              <a:t> я использую  математические  сказки  </a:t>
            </a:r>
            <a:r>
              <a:rPr lang="ru-RU" dirty="0" smtClean="0"/>
              <a:t>с  познавательным  </a:t>
            </a:r>
            <a:r>
              <a:rPr lang="ru-RU" dirty="0" smtClean="0"/>
              <a:t>содержанием.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ПРИНЦИП  СОСТАВЛЕНИЯ  ПОЗНАВАТЕЛЬНЫХ  СКАЗОК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147248" cy="43357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СОДЕРЖАТЕЛЬНОЙ  ОСНОВОЙ  ТАКИХ  СКАЗОК  ЯВЛЯЕТСЯ  ПОЗНАВАТЕЛЬНАЯ,  А  НЕ   РАЗВЛЕКАТЕЛЬНАЯ  ИНФОРМАЦИЯ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В  СКАЗКАХ  ДЕЙСТВУЮТ  ВЫМЫШЛЕННЫЕ  ПЕРСОНАЖИ,  ЛИБО  РЕАЛЬНЫЕ  ВЕЩИ,  ПРЕДМЕТЫ,  ОБЪЕКТЫ,  КОТОРЫЕ  НАДЕЛЯЮТСЯ  НЕСВОЙСТВЕННЫМИ  ИМ  ЧЕЛОВЕЧЕСКИМИ  СПОСОБНОСТЯМИ</a:t>
            </a:r>
          </a:p>
          <a:p>
            <a:pPr marL="514350" indent="-514350"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ГЛАВНОЕ  ДЛЯ  ВОСПИТАТЕЛЯ  ВЫЗВАТЬ  У  ДЕТЕЙ  И НТЕРЕС,  ПОЛОЖИТЕЛЬНОЕ  ОТНОШЕНИЕ  К  ГЕРОЯМ  СКАЗОК.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Главная  особенность  познавательной  сказки  для  дошкольников  заключается  в  том,  что  все  проблемы, события,  приключения  героев  связаны  с  познанием  реальных   предметов  и  явлений  окружающего  мира.  Применение  </a:t>
            </a:r>
            <a:r>
              <a:rPr lang="ru-RU" dirty="0" smtClean="0">
                <a:solidFill>
                  <a:schemeClr val="bg1"/>
                </a:solidFill>
              </a:rPr>
              <a:t>сказок, в моей работе,  </a:t>
            </a:r>
            <a:r>
              <a:rPr lang="ru-RU" dirty="0" smtClean="0">
                <a:solidFill>
                  <a:schemeClr val="bg1"/>
                </a:solidFill>
              </a:rPr>
              <a:t>оказывает  положительное  влияние  на  более  прочное  и  быстрое  усвоение  знаний  и  использование  их  при  решении  проблемных  ситуаций,  у  дошкольников  повышается  интерес  к  математике,  возрастает  их  активность,  желание  познавать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4034" name="Picture 2" descr="C:\Users\User\Desktop\Багиной И.А\S101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150832"/>
            <a:ext cx="5111750" cy="36231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УСЛОВИЯ  ЭФФЕКТИВНОГО  ИСПОЛЬЗОВАНИЯ  МАТЕМАТИЧЕСКИХ  СКАЗОК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48880"/>
            <a:ext cx="8075240" cy="3975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В  ПРОЦЕССЕ  РАССКАЗЫВАНИЯ  СКАЗОК    НЕОБХОДИМО  УЧИТЫВАТ  ИНДИВИДУАЛЬНЫЕ  ОСОБЕННОСТИ  КАЖДОГО  РЕБЁНКА 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СКАЗКИ  ДОЛЖНЫ  ПРЕПОДНОСИТЬСЯ  ДЕТЯМ  В  ОПРЕДЕЛЁННОЙ  ПОСЛЕДОВАТЕЛЬНОСТИ   С  ПОСТЕПЕННЫМ  УСЛОЖНЕНИЕМ  МАТЕРИАЛА;</a:t>
            </a:r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РАССКАЗЫВАНИЕ  СКАЗКИ  СЛЕДУЕТ  СОПРОВОЖДАТЬ  ПОКАЗОМ  НАГЛЯДНОГО  МАТЕРИАЛА.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РЕКОМЕНДАЦИИ  ПО  РАССКАЗЫВАНИЮ  МАТЕМАТИЧЕСКИХ  СКАЗОК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41197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ПРЕЖДЕ  ЧЕМ  РАССКАЗАТЬ  СКАЗКУ  ДЕТЯМ,  ВОСПИТАТЕЛЬ  ДОЛЖЕН  САМ  ПРОРАБОТАТЬ  ТЕКСТ,  ПРОАНАЛИЗИРОВАТЬ  ЕГО,  ВЫДЕЛИТЬ  ТЕМУ,  СЮЖЕТ,  ОБРАТИТЬ  ВНИМАНИЕ  НА  ОСОБЕННОСТИ  ЯЗЫКА  ДАННОГО  ПРОИЗВЕДЕНИЯ;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СКАЗКИ  НУЖНО  РАССКАЗЫВАТЬ,  А  НЕ  ЧИТАТЬ,  ТАК  КАК  В  ЖИВОМ  РАССКАЗЕ  ВЗРОСЛОГО  ОНИ  ЗВУЧАТ  БОЛЕЕ  ЭМОЦИОНАЛЬНО;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ПЕРЕД  РАССКАЗЫВАНИЕМ  НУЖНО  НАСТРОИТЬ  ДЕТЕЙ  НА  СЛУШАНИЕ  ТЕКСТА,  ДЛЯ  ЭТОГО  МОЖНО  ИСПОЛЬЗОВАТЬ  СЮРПРИЗНЫЙ  МОМЕНТ;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 ПРОЦЕССЕ  РАСКАЗЫВАНИЯ  СКАЗКИ  С  ЦЕЛЬЮ  АКТИВИЗАЦИИ  МЫСЛИТЕЛЬНОЙ  ДЕЯТЕЛЬНОСТИ  ДОШКОЛЬНИКОВ  МОЖНО  </a:t>
            </a:r>
            <a:r>
              <a:rPr lang="ru-RU" sz="2000" dirty="0" err="1" smtClean="0"/>
              <a:t>ПРИМЕНЯю</a:t>
            </a:r>
            <a:r>
              <a:rPr lang="ru-RU" sz="2000" dirty="0" smtClean="0"/>
              <a:t>  </a:t>
            </a:r>
            <a:r>
              <a:rPr lang="ru-RU" sz="2000" dirty="0" smtClean="0"/>
              <a:t>НАГЛЯДНОСТЬ,  ПРОБЛЕМНЫЕ  СИТУАЦИИ.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Я использую  разные виды театров:  </a:t>
            </a: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3568" y="1676400"/>
            <a:ext cx="2808312" cy="4632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moja-skazka.ru/wp-content/uploads/2015/12/detskiy-teatr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64904"/>
            <a:ext cx="2952328" cy="27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i.detsad32skazka.ru/u/pic/2a/9db35e988511e3855c4ff43f19a22d/-/DSCN455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1" y="692697"/>
            <a:ext cx="2664295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IMGP35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05064"/>
            <a:ext cx="41044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xn----dtbegzfvtbm0d9e.xn--p1ai/svetl/uploads/2013/04/SAM_0300-300x2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00808"/>
            <a:ext cx="3792091" cy="273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424937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8524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60648"/>
            <a:ext cx="2495872" cy="626469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Итак,  ребёнок  должен  получать  в  результате  знаний  ощущение  силы  своего  интеллекта,  общей  упорядоченности  и  разумности  окружающего  его  мира. Знания,  данные  детям  в  занимательной  форме,  дают  неизмеримо  больше,   чем  долгие  сухие  упражнения.  Сказка  должна  оставаться  сказкой  на протяжении  всего  обучения,  она  не  должна  превращаться  в  сугубо  дидактическое  средство.  Воспитатель  должен  выступать  на  занятии  не  как  учитель,  а  как  актёр,  сказитель,  режиссёр  сказочного  действия, активным  участником  которого  являются  прежде  всего  </a:t>
            </a:r>
            <a:r>
              <a:rPr lang="ru-RU" sz="2000" b="1" dirty="0" smtClean="0"/>
              <a:t>дети</a:t>
            </a:r>
          </a:p>
          <a:p>
            <a:endParaRPr lang="ru-RU" sz="1200" dirty="0"/>
          </a:p>
        </p:txBody>
      </p:sp>
      <p:pic>
        <p:nvPicPr>
          <p:cNvPr id="45058" name="Picture 2" descr="C:\Users\User\Desktop\Багиной И.А\S101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9087">
            <a:off x="3443049" y="284779"/>
            <a:ext cx="5377007" cy="3409444"/>
          </a:xfrm>
          <a:prstGeom prst="rect">
            <a:avLst/>
          </a:prstGeom>
          <a:noFill/>
        </p:spPr>
      </p:pic>
      <p:pic>
        <p:nvPicPr>
          <p:cNvPr id="3074" name="Picture 2" descr="C:\Users\1\Desktop\фильм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117">
            <a:off x="3581579" y="3968469"/>
            <a:ext cx="4211067" cy="277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half" idx="2"/>
          </p:nvPr>
        </p:nvSpPr>
        <p:spPr>
          <a:xfrm>
            <a:off x="609600" y="764704"/>
            <a:ext cx="2209800" cy="4243401"/>
          </a:xfrm>
        </p:spPr>
        <p:txBody>
          <a:bodyPr>
            <a:noAutofit/>
          </a:bodyPr>
          <a:lstStyle/>
          <a:p>
            <a:r>
              <a:rPr lang="ru-RU" sz="1200" dirty="0" smtClean="0"/>
              <a:t> </a:t>
            </a:r>
            <a:r>
              <a:rPr lang="ru-RU" sz="1400" dirty="0" smtClean="0"/>
              <a:t>Для  умственного  развития  детей  существенное  значение  имеет  приобретение  ими  математических  представлений,  которые  активно  влияют  на  формирование  умственных  действий,  столь  необходимых  для  познания  окружающего  мира  и  решения  различного  рода  практических  задач,  а  также  для  успешного  обучения  в  школе.</a:t>
            </a:r>
            <a:endParaRPr lang="ru-RU" sz="14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39938" name="Picture 2" descr="C:\Users\User\Desktop\Багиной И.А\S101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4962">
            <a:off x="2904617" y="1121662"/>
            <a:ext cx="5799564" cy="40705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32656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УСПЕХОВ В РАБОТЕ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фильм\Фото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3" y="1484784"/>
            <a:ext cx="7473414" cy="51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196752"/>
            <a:ext cx="2961456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20688"/>
            <a:ext cx="5111750" cy="5627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Изучение  математики – процесс  сложный  и  трудный.   Математические  представления  должны  осваиваться  последовательно,  равномерно  и  систематически.  С  этой   целью  </a:t>
            </a:r>
            <a:r>
              <a:rPr lang="ru-RU" sz="1600" dirty="0"/>
              <a:t>я</a:t>
            </a:r>
            <a:r>
              <a:rPr lang="ru-RU" sz="1600" dirty="0" smtClean="0"/>
              <a:t>  использую  </a:t>
            </a:r>
            <a:r>
              <a:rPr lang="ru-RU" sz="1600" dirty="0" smtClean="0"/>
              <a:t>разнообразные  формы  образовательной  работы  с  детьми,  т.е.  обучение  </a:t>
            </a:r>
            <a:r>
              <a:rPr lang="ru-RU" sz="1600" dirty="0" smtClean="0"/>
              <a:t>провожу</a:t>
            </a:r>
            <a:r>
              <a:rPr lang="ru-RU" sz="1600" dirty="0" smtClean="0"/>
              <a:t>  </a:t>
            </a:r>
            <a:r>
              <a:rPr lang="ru-RU" sz="1600" dirty="0" smtClean="0"/>
              <a:t>не  только  на  занятиях  по  математике,  но  и  в  процессе  других  видов  воспитательной  работы.   Известно,  что  обучение  осуществляется  наиболее  продуктивно,  если  идёт  в   контексте  практической  и  игровой  деятельности,  </a:t>
            </a:r>
            <a:r>
              <a:rPr lang="ru-RU" sz="1600" dirty="0" smtClean="0"/>
              <a:t>где</a:t>
            </a:r>
            <a:r>
              <a:rPr lang="ru-RU" sz="1600" dirty="0" smtClean="0"/>
              <a:t>  </a:t>
            </a:r>
            <a:r>
              <a:rPr lang="ru-RU" sz="1600" dirty="0" smtClean="0"/>
              <a:t>созданы  условия,  при  которых  знания,  полученные  ранее,  становятся  необходимыми  детям,  а  потому  усваиваются  легче  и  быстрее.  Любые,  даже  самые  сложные  знания  </a:t>
            </a:r>
            <a:r>
              <a:rPr lang="ru-RU" sz="1600" dirty="0" smtClean="0"/>
              <a:t>я преподношу</a:t>
            </a:r>
            <a:r>
              <a:rPr lang="ru-RU" sz="1600" dirty="0" smtClean="0"/>
              <a:t> </a:t>
            </a:r>
            <a:r>
              <a:rPr lang="ru-RU" sz="1600" dirty="0" smtClean="0"/>
              <a:t>ребёнку  в  форме  игры,  путешествия,  сказки  и  </a:t>
            </a:r>
            <a:r>
              <a:rPr lang="ru-RU" sz="1600" dirty="0" smtClean="0"/>
              <a:t>другое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40963" name="Picture 3" descr="C:\Users\User\Desktop\Багиной И.А\S101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24336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52736"/>
            <a:ext cx="2743200" cy="5195664"/>
          </a:xfrm>
        </p:spPr>
        <p:txBody>
          <a:bodyPr/>
          <a:lstStyle/>
          <a:p>
            <a:r>
              <a:rPr lang="ru-RU" sz="1800" dirty="0" smtClean="0"/>
              <a:t>Л.Г.  </a:t>
            </a:r>
            <a:r>
              <a:rPr lang="ru-RU" sz="1800" dirty="0" err="1" smtClean="0"/>
              <a:t>Петерсон</a:t>
            </a:r>
            <a:r>
              <a:rPr lang="ru-RU" sz="1800" dirty="0" smtClean="0"/>
              <a:t>  автор « </a:t>
            </a:r>
            <a:r>
              <a:rPr lang="ru-RU" sz="1800" dirty="0" err="1" smtClean="0"/>
              <a:t>Игралочки</a:t>
            </a:r>
            <a:r>
              <a:rPr lang="ru-RU" sz="1800" dirty="0" smtClean="0"/>
              <a:t>» отмечает,  что  самостоятельные  «открытия»  детей,  разрешающие  проблемные  ситуации,  выявляют  существенные  признаки  предметов  и  явлений  окружающего  мира  и  создают  условия  для  дальнейшего  продвижения  вперёд.</a:t>
            </a:r>
          </a:p>
          <a:p>
            <a:endParaRPr lang="ru-RU" dirty="0"/>
          </a:p>
        </p:txBody>
      </p:sp>
      <p:pic>
        <p:nvPicPr>
          <p:cNvPr id="41986" name="Picture 2" descr="C:\Users\User\Desktop\Багиной И.А\S101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4601" y="1676400"/>
            <a:ext cx="3372647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2232248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>
                <a:solidFill>
                  <a:schemeClr val="bg1"/>
                </a:solidFill>
                <a:effectLst/>
              </a:rPr>
              <a:t>Сказка  в  увлекательной  форме  вводит  ребёнка  в мир  математики,  позволяя  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ему  лучше  понять  и  осознать  его.  Сказочная  форма  способствует  введению  необходимых  ситуаций  в  математический  материал,  тем  самым  оживляя  его.  Именно  такое  соединение  благоприятно  для  </a:t>
            </a:r>
            <a:r>
              <a:rPr lang="ru-RU" sz="1400" b="0" dirty="0" smtClean="0">
                <a:solidFill>
                  <a:schemeClr val="bg1"/>
                </a:solidFill>
                <a:effectLst/>
              </a:rPr>
              <a:t>обучения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,  </a:t>
            </a:r>
            <a:r>
              <a:rPr lang="ru-RU" sz="1400" b="0" dirty="0" smtClean="0">
                <a:solidFill>
                  <a:schemeClr val="bg1"/>
                </a:solidFill>
                <a:effectLst/>
              </a:rPr>
              <a:t>поскольку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  через  сказочные  образы  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я нахожу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  </a:t>
            </a:r>
            <a:r>
              <a:rPr lang="ru-RU" sz="1400" dirty="0" smtClean="0">
                <a:solidFill>
                  <a:schemeClr val="bg1"/>
                </a:solidFill>
                <a:effectLst/>
              </a:rPr>
              <a:t>путь  к  эмоциональной  сфере  ребёнка.  Слушая  увлекательную  историю  и  переживая  вместе  с   героями  все  их  необыкновенные  приключения,  ребёнок  в  тоже  время  упражняется  в  решении  целого  ряда  сложных  задач,  учится  рассуждать,  логически  мыслить, обосновывать  свои  действия.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 descr="C:\Users\1\Desktop\фильм\SDC109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Важным  условием  активного  формирования  знаний  является  познавательный  интерес.  Познавательный  интерес  оказывает  большое  побудительное  влияние  на  процесс  и  результат  учения.  Практика  школ  и  исследования  педагогов  и  психологов  убедительно  доказывают,  что  среди  ряда  причин  негативного  отношения  учащихся  начальных  классов  к  учению  и  низкой   успеваемости  главной  является  слабое  развитие  познавательного  интереса  или  его  отсутствие.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проблема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240" cy="23762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Математические  знания -  объект  нематериального  мира,  что  вызывает  у  детей  определённые  сложности,  следовательно,  чтобы  систематизировать  и обобщить  их,  необходимо  создать  такие  условия,  при  которых  дети  самостоятельно  используют  математические  знания  в  своей  деятельности.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717032"/>
            <a:ext cx="8229600" cy="108012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 </a:t>
            </a:r>
            <a:r>
              <a:rPr lang="ru-RU" smtClean="0">
                <a:solidFill>
                  <a:schemeClr val="bg1"/>
                </a:solidFill>
              </a:rPr>
              <a:t>новизна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4941168"/>
            <a:ext cx="8003232" cy="1916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  помощью   математических  сказок  закрепляются  полученные  знания  и  даются  новые,  делаются  дополнения  и  изменения.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924944"/>
            <a:ext cx="8003232" cy="3399656"/>
          </a:xfrm>
        </p:spPr>
        <p:txBody>
          <a:bodyPr/>
          <a:lstStyle/>
          <a:p>
            <a:r>
              <a:rPr lang="ru-RU" dirty="0" smtClean="0"/>
              <a:t>Развитие  познавательного  интереса  к  математике  у  детей  дошкольного  возраста,  приобретение  ими  достоверных  представлений  о  математических  понятиях.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6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 и  обогащать  математические  представления 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подводить  к  самостоятельному  созданию  математических  сказок;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 логическое  мышление;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 воображение  и  творческие  способности 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обогащать  словарный  запас 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формировать  положительные   качества  личности  ребёнка.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999</Words>
  <Application>Microsoft Office PowerPoint</Application>
  <PresentationFormat>Экран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Муниципальное  казённое  дошкольное  образовательное  учреждение                                                                                                                            детский  сад   общеразвивающего  вида    №1   «Светлячок» с приоритетным осуществлением деятельности  по  развитию детей  по  познавательно-речевому  направлению     пгт  Опарино              Опаринского  района  Кировской  области   </vt:lpstr>
      <vt:lpstr>Презентация PowerPoint</vt:lpstr>
      <vt:lpstr>Презентация PowerPoint</vt:lpstr>
      <vt:lpstr>Презентация PowerPoint</vt:lpstr>
      <vt:lpstr>Сказка  в  увлекательной  форме  вводит  ребёнка  в мир  математики,  позволяя  ему  лучше  понять  и  осознать  его.  Сказочная  форма  способствует  введению  необходимых  ситуаций  в  математический  материал,  тем  самым  оживляя  его.  Именно  такое  соединение  благоприятно  для  обучения,  поскольку  через  сказочные  образы  я нахожу  путь  к  эмоциональной  сфере  ребёнка.  Слушая  увлекательную  историю  и  переживая  вместе  с   героями  все  их  необыкновенные  приключения,  ребёнок  в  тоже  время  упражняется  в  решении  целого  ряда  сложных  задач,  учится  рассуждать,  логически  мыслить, обосновывать  свои  действия.</vt:lpstr>
      <vt:lpstr>Презентация PowerPoint</vt:lpstr>
      <vt:lpstr>проблема</vt:lpstr>
      <vt:lpstr>цель</vt:lpstr>
      <vt:lpstr>задачи</vt:lpstr>
      <vt:lpstr>Ожидаемый  результат</vt:lpstr>
      <vt:lpstr>  </vt:lpstr>
      <vt:lpstr>Презентация PowerPoint</vt:lpstr>
      <vt:lpstr>ПРИНЦИП  СОСТАВЛЕНИЯ  ПОЗНАВАТЕЛЬНЫХ  СКАЗОК: </vt:lpstr>
      <vt:lpstr>Презентация PowerPoint</vt:lpstr>
      <vt:lpstr>УСЛОВИЯ  ЭФФЕКТИВНОГО  ИСПОЛЬЗОВАНИЯ  МАТЕМАТИЧЕСКИХ  СКАЗОК </vt:lpstr>
      <vt:lpstr>РЕКОМЕНДАЦИИ  ПО  РАССКАЗЫВАНИЮ  МАТЕМАТИЧЕСКИХ  СКАЗОК</vt:lpstr>
      <vt:lpstr>Я использую  разные виды театров: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Интеллектуальное  развитие  детей  дошкольного  возраста</dc:title>
  <dc:creator>User</dc:creator>
  <cp:lastModifiedBy>1</cp:lastModifiedBy>
  <cp:revision>53</cp:revision>
  <dcterms:created xsi:type="dcterms:W3CDTF">2011-03-11T15:39:47Z</dcterms:created>
  <dcterms:modified xsi:type="dcterms:W3CDTF">2016-02-16T13:03:39Z</dcterms:modified>
</cp:coreProperties>
</file>