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4" r:id="rId4"/>
    <p:sldId id="289" r:id="rId5"/>
    <p:sldId id="290" r:id="rId6"/>
    <p:sldId id="291" r:id="rId7"/>
    <p:sldId id="295" r:id="rId8"/>
    <p:sldId id="292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технических средств обучение в работе воспитателя»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50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Гладких Е.Г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33620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Интерактивный стол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http://www.educationworld.in/image/orig/product/242_SMARTtable.jp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t="5214" r="10637" b="6031"/>
          <a:stretch>
            <a:fillRect/>
          </a:stretch>
        </p:blipFill>
        <p:spPr bwMode="auto">
          <a:xfrm>
            <a:off x="228600" y="28956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05400" y="4800600"/>
            <a:ext cx="34438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  <a:endParaRPr lang="ru-RU" sz="2800" dirty="0"/>
          </a:p>
        </p:txBody>
      </p:sp>
      <p:pic>
        <p:nvPicPr>
          <p:cNvPr id="5" name="Picture 2" descr="http://www.crisiltech.com/admin/uploads/LoNfLzzAErWesmart-board-800-series.png"/>
          <p:cNvPicPr>
            <a:picLocks noChangeAspect="1" noChangeArrowheads="1"/>
          </p:cNvPicPr>
          <p:nvPr/>
        </p:nvPicPr>
        <p:blipFill>
          <a:blip r:embed="rId3"/>
          <a:srcRect l="18648" r="12354"/>
          <a:stretch>
            <a:fillRect/>
          </a:stretch>
        </p:blipFill>
        <p:spPr bwMode="auto">
          <a:xfrm>
            <a:off x="5562600" y="1600200"/>
            <a:ext cx="299027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ИНТЕРАКТИВНЫЙ СТОЛ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 TABLE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600200"/>
            <a:ext cx="708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вное окно"/>
          <p:cNvPicPr/>
          <p:nvPr/>
        </p:nvPicPr>
        <p:blipFill>
          <a:blip r:embed="rId2"/>
          <a:srcRect l="60668" t="14369" r="25708" b="62149"/>
          <a:stretch>
            <a:fillRect/>
          </a:stretch>
        </p:blipFill>
        <p:spPr bwMode="auto">
          <a:xfrm>
            <a:off x="2286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лавное окно"/>
          <p:cNvPicPr/>
          <p:nvPr/>
        </p:nvPicPr>
        <p:blipFill>
          <a:blip r:embed="rId2"/>
          <a:srcRect l="67993" t="38435" r="18531" b="37967"/>
          <a:stretch>
            <a:fillRect/>
          </a:stretch>
        </p:blipFill>
        <p:spPr bwMode="auto">
          <a:xfrm>
            <a:off x="8229600" y="152400"/>
            <a:ext cx="730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228600"/>
            <a:ext cx="693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  И СЛОЖЕНИЕ ПЛЮС–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ВОСПИТАННИКИ ВМЕСТЕ РЕШАЮТ МАТЕМАТИЧЕСКИЕ  ПРИМЕРЫ, ЗАДАЧИ,  ИСПОЛЬЗУЯ ВИЗУАЛЬНЫЕ ОБЪЕКТЫ</a:t>
            </a:r>
            <a:endParaRPr lang="ru-RU" sz="2400" dirty="0"/>
          </a:p>
        </p:txBody>
      </p:sp>
      <p:pic>
        <p:nvPicPr>
          <p:cNvPr id="5" name="Picture 2" descr="C:\Users\admin\Desktop\Новая папка\PB11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1981200"/>
            <a:ext cx="2032000" cy="1524000"/>
          </a:xfrm>
          <a:prstGeom prst="rect">
            <a:avLst/>
          </a:prstGeom>
          <a:noFill/>
        </p:spPr>
      </p:pic>
      <p:pic>
        <p:nvPicPr>
          <p:cNvPr id="6" name="Picture 2" descr="C:\Users\admin\Desktop\Новая папка\PB11006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28600" y="4343400"/>
            <a:ext cx="1981200" cy="1485900"/>
          </a:xfrm>
          <a:prstGeom prst="rect">
            <a:avLst/>
          </a:prstGeom>
          <a:noFill/>
        </p:spPr>
      </p:pic>
      <p:pic>
        <p:nvPicPr>
          <p:cNvPr id="7" name="Picture 4" descr="C:\Users\admin\Desktop\Новая папка\PB110067.JPG"/>
          <p:cNvPicPr>
            <a:picLocks noChangeAspect="1" noChangeArrowheads="1"/>
          </p:cNvPicPr>
          <p:nvPr/>
        </p:nvPicPr>
        <p:blipFill>
          <a:blip r:embed="rId5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2895600" y="2133600"/>
            <a:ext cx="2540000" cy="1905000"/>
          </a:xfrm>
          <a:prstGeom prst="rect">
            <a:avLst/>
          </a:prstGeom>
          <a:noFill/>
        </p:spPr>
      </p:pic>
      <p:pic>
        <p:nvPicPr>
          <p:cNvPr id="8" name="Picture 5" descr="C:\Users\admin\Desktop\Новая папка\PB11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495800"/>
            <a:ext cx="2438400" cy="1828800"/>
          </a:xfrm>
          <a:prstGeom prst="rect">
            <a:avLst/>
          </a:prstGeom>
          <a:noFill/>
        </p:spPr>
      </p:pic>
      <p:pic>
        <p:nvPicPr>
          <p:cNvPr id="9" name="Picture 4" descr="C:\Users\admin\Desktop\Новая папка\PB110023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5943600" y="2209800"/>
            <a:ext cx="2540000" cy="1905000"/>
          </a:xfrm>
          <a:prstGeom prst="rect">
            <a:avLst/>
          </a:prstGeom>
          <a:noFill/>
        </p:spPr>
      </p:pic>
      <p:pic>
        <p:nvPicPr>
          <p:cNvPr id="10" name="Picture 1" descr="C:\Users\admin\Desktop\Новая папка\PB110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5720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вное окно"/>
          <p:cNvPicPr/>
          <p:nvPr/>
        </p:nvPicPr>
        <p:blipFill>
          <a:blip r:embed="rId2"/>
          <a:srcRect l="18377" t="38318" r="68215" b="38434"/>
          <a:stretch>
            <a:fillRect/>
          </a:stretch>
        </p:blipFill>
        <p:spPr bwMode="auto">
          <a:xfrm>
            <a:off x="152400" y="152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лавное окно"/>
          <p:cNvPicPr/>
          <p:nvPr/>
        </p:nvPicPr>
        <p:blipFill>
          <a:blip r:embed="rId2"/>
          <a:srcRect l="60685" t="61916" r="25736" b="14953"/>
          <a:stretch>
            <a:fillRect/>
          </a:stretch>
        </p:blipFill>
        <p:spPr bwMode="auto">
          <a:xfrm>
            <a:off x="8229600" y="1524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2286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МУЛЬТИМЕДИА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ПЕРЕТАСКИВАЮТ ИЗОБРАЖЕНИЕ, ВИДЕОФАЙЛЫ И МЕНЯЮТ ИХ РАЗМЕР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ВМЕСТЕ СКЛАДЫВАЮТ  ГОЛОВОЛОМКУ </a:t>
            </a:r>
            <a:endParaRPr lang="ru-RU" sz="2400" dirty="0"/>
          </a:p>
        </p:txBody>
      </p:sp>
      <p:pic>
        <p:nvPicPr>
          <p:cNvPr id="5" name="Picture 2" descr="http://portsmouthcomms.co.uk/wp/wp-content/uploads/smarttable_12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5714" b="5714"/>
          <a:stretch>
            <a:fillRect/>
          </a:stretch>
        </p:blipFill>
        <p:spPr bwMode="auto">
          <a:xfrm>
            <a:off x="304800" y="1752600"/>
            <a:ext cx="2209800" cy="1957251"/>
          </a:xfrm>
          <a:prstGeom prst="rect">
            <a:avLst/>
          </a:prstGeom>
          <a:noFill/>
        </p:spPr>
      </p:pic>
      <p:pic>
        <p:nvPicPr>
          <p:cNvPr id="6" name="Picture 4" descr="http://digis.ru/upload/medialibrary/a35/ST230i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2895600" cy="2638616"/>
          </a:xfrm>
          <a:prstGeom prst="rect">
            <a:avLst/>
          </a:prstGeom>
          <a:noFill/>
        </p:spPr>
      </p:pic>
      <p:pic>
        <p:nvPicPr>
          <p:cNvPr id="7" name="Picture 6" descr="http://m.deita.ru/upload/iblock/1c4/interaktiynye-doski.jpg"/>
          <p:cNvPicPr>
            <a:picLocks noChangeAspect="1" noChangeArrowheads="1"/>
          </p:cNvPicPr>
          <p:nvPr/>
        </p:nvPicPr>
        <p:blipFill>
          <a:blip r:embed="rId5"/>
          <a:srcRect l="22686" t="40000" r="24776"/>
          <a:stretch>
            <a:fillRect/>
          </a:stretch>
        </p:blipFill>
        <p:spPr bwMode="auto">
          <a:xfrm>
            <a:off x="2743200" y="1752600"/>
            <a:ext cx="2590800" cy="1766455"/>
          </a:xfrm>
          <a:prstGeom prst="rect">
            <a:avLst/>
          </a:prstGeom>
          <a:noFill/>
        </p:spPr>
      </p:pic>
      <p:pic>
        <p:nvPicPr>
          <p:cNvPr id="8" name="Рисунок 7" descr="http://uld1.mycdn.me/image?t=0&amp;bid=812116207386&amp;id=812116207386&amp;plc=WEB&amp;tkn=*wt1h8hevYhN9EfoSDSQRRq-8XB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114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ld1.mycdn.me/image?t=0&amp;bid=812116493850&amp;id=812116493850&amp;plc=WEB&amp;tkn=*CfpsYhcQ6QvZO68e0EkrGN9rLB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676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gotv.ru/pic/technews/20100404/02028.jpg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 l="28338"/>
          <a:stretch>
            <a:fillRect/>
          </a:stretch>
        </p:blipFill>
        <p:spPr bwMode="auto">
          <a:xfrm>
            <a:off x="6553200" y="4419600"/>
            <a:ext cx="2133600" cy="206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762000"/>
            <a:ext cx="417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Интерактивная доска </a:t>
            </a:r>
            <a:r>
              <a:rPr lang="en-US" dirty="0" smtClean="0"/>
              <a:t>SMART Board 800</a:t>
            </a:r>
            <a:endParaRPr lang="ru-RU" dirty="0"/>
          </a:p>
        </p:txBody>
      </p:sp>
      <p:pic>
        <p:nvPicPr>
          <p:cNvPr id="5" name="Picture 2" descr="C:\Users\Сергей\Desktop\SB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480720" cy="49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ергей\Desktop\20151110_161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876"/>
            <a:ext cx="5212071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ергей\Desktop\2576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/>
          <a:stretch>
            <a:fillRect/>
          </a:stretch>
        </p:blipFill>
        <p:spPr bwMode="auto">
          <a:xfrm>
            <a:off x="5572132" y="428604"/>
            <a:ext cx="3048189" cy="30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:\20151110_161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0965"/>
            <a:ext cx="5408093" cy="30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J:\20151110_162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7562"/>
            <a:ext cx="4932040" cy="30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381000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Условия использования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143000"/>
            <a:ext cx="7924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ИНТЕРАКТИВНЫМИ СРЕДСТВАМИ – </a:t>
            </a: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БОЛЕЕ 10 МИН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ПРЕИМУЩЕСТВО СТОЛА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ЛЮБОМ ОСВЕЩЕНИЕ, МОБИЛЬНОСТЬ (МОЖНО ВКЛЮЧИТЬ В ЛЮБОМ УГОЛКЕ ГРУППЫ).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ПРЕИМУЩЕСТВО ДОСКИ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ДОСТУПНО ВСЕЙ ГРУППЕ.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НЕДОСТАТОК СТОЛА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ОТ1 ДО 8 ЧЕЛОВЕК.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НЕДОСТАТОК ДОСКИ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ЗАТЕМНЕННОМ ОСВЕЩЕНИЕ.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696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«…ОБУЧАТЬ НУЖНО НЕ ТОМУ,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ЕСТЬ, А ТОМУ, ЧТО БУДЕТ…»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Ю.ГОРВИЦ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3429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84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 Использование ТСО в работе с детьми воспитателей логопедических групп</dc:title>
  <dc:creator>admin</dc:creator>
  <cp:lastModifiedBy>Сергей</cp:lastModifiedBy>
  <cp:revision>123</cp:revision>
  <dcterms:created xsi:type="dcterms:W3CDTF">2015-11-11T06:25:21Z</dcterms:created>
  <dcterms:modified xsi:type="dcterms:W3CDTF">2016-02-19T10:37:28Z</dcterms:modified>
</cp:coreProperties>
</file>