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64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7DD812-2189-4974-A84F-019E31906A25}" type="datetimeFigureOut">
              <a:rPr lang="ru-RU" smtClean="0"/>
              <a:t>07.02.2016</a:t>
            </a:fld>
            <a:endParaRPr lang="ru-RU" dirty="0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2E7F9A-5F46-4EC2-A22D-3FC7D1281C12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7DD812-2189-4974-A84F-019E31906A25}" type="datetimeFigureOut">
              <a:rPr lang="ru-RU" smtClean="0"/>
              <a:t>07.02.2016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2E7F9A-5F46-4EC2-A22D-3FC7D1281C12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7DD812-2189-4974-A84F-019E31906A25}" type="datetimeFigureOut">
              <a:rPr lang="ru-RU" smtClean="0"/>
              <a:t>07.02.2016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2E7F9A-5F46-4EC2-A22D-3FC7D1281C12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7DD812-2189-4974-A84F-019E31906A25}" type="datetimeFigureOut">
              <a:rPr lang="ru-RU" smtClean="0"/>
              <a:t>07.02.2016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2E7F9A-5F46-4EC2-A22D-3FC7D1281C12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7DD812-2189-4974-A84F-019E31906A25}" type="datetimeFigureOut">
              <a:rPr lang="ru-RU" smtClean="0"/>
              <a:t>07.02.2016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2E7F9A-5F46-4EC2-A22D-3FC7D1281C12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7DD812-2189-4974-A84F-019E31906A25}" type="datetimeFigureOut">
              <a:rPr lang="ru-RU" smtClean="0"/>
              <a:t>07.02.2016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2E7F9A-5F46-4EC2-A22D-3FC7D1281C12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7DD812-2189-4974-A84F-019E31906A25}" type="datetimeFigureOut">
              <a:rPr lang="ru-RU" smtClean="0"/>
              <a:t>07.02.2016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2E7F9A-5F46-4EC2-A22D-3FC7D1281C12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7DD812-2189-4974-A84F-019E31906A25}" type="datetimeFigureOut">
              <a:rPr lang="ru-RU" smtClean="0"/>
              <a:t>07.02.2016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2E7F9A-5F46-4EC2-A22D-3FC7D1281C12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7DD812-2189-4974-A84F-019E31906A25}" type="datetimeFigureOut">
              <a:rPr lang="ru-RU" smtClean="0"/>
              <a:t>07.02.2016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2E7F9A-5F46-4EC2-A22D-3FC7D1281C12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7DD812-2189-4974-A84F-019E31906A25}" type="datetimeFigureOut">
              <a:rPr lang="ru-RU" smtClean="0"/>
              <a:t>07.02.2016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2E7F9A-5F46-4EC2-A22D-3FC7D1281C12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7DD812-2189-4974-A84F-019E31906A25}" type="datetimeFigureOut">
              <a:rPr lang="ru-RU" smtClean="0"/>
              <a:t>07.02.2016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2E7F9A-5F46-4EC2-A22D-3FC7D1281C12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307DD812-2189-4974-A84F-019E31906A25}" type="datetimeFigureOut">
              <a:rPr lang="ru-RU" smtClean="0"/>
              <a:t>07.02.2016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422E7F9A-5F46-4EC2-A22D-3FC7D1281C12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Zvuk_-_radosti_(iPlayer.fm).mp3" TargetMode="Externa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5" Type="http://schemas.openxmlformats.org/officeDocument/2006/relationships/slide" Target="slide3.xml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&#1072;&#1087;&#1087;&#1083;&#1086;&#1076;.mp3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slide" Target="slide5.xml"/><Relationship Id="rId4" Type="http://schemas.openxmlformats.org/officeDocument/2006/relationships/image" Target="../media/image16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Zvuk_-_radosti_(iPlayer.fm).mp3" TargetMode="Externa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5" Type="http://schemas.openxmlformats.org/officeDocument/2006/relationships/slide" Target="slide4.xml"/><Relationship Id="rId4" Type="http://schemas.openxmlformats.org/officeDocument/2006/relationships/image" Target="../media/image1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&#1072;&#1087;&#1087;&#1083;&#1086;&#1076;.mp3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slide" Target="slide6.xml"/><Relationship Id="rId4" Type="http://schemas.openxmlformats.org/officeDocument/2006/relationships/image" Target="../media/image1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Zvuk_-_radosti_(iPlayer.fm).mp3" TargetMode="Externa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5" Type="http://schemas.openxmlformats.org/officeDocument/2006/relationships/slide" Target="slide5.xml"/><Relationship Id="rId4" Type="http://schemas.openxmlformats.org/officeDocument/2006/relationships/image" Target="../media/image1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&#1072;&#1087;&#1087;&#1083;&#1086;&#1076;.mp3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slide" Target="slide7.xml"/><Relationship Id="rId4" Type="http://schemas.openxmlformats.org/officeDocument/2006/relationships/image" Target="../media/image1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Zvuk_-_radosti_(iPlayer.fm).mp3" TargetMode="Externa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5" Type="http://schemas.openxmlformats.org/officeDocument/2006/relationships/slide" Target="slide6.xml"/><Relationship Id="rId4" Type="http://schemas.openxmlformats.org/officeDocument/2006/relationships/image" Target="../media/image1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&#1072;&#1087;&#1087;&#1083;&#1086;&#1076;.mp3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slide" Target="slide8.xml"/><Relationship Id="rId4" Type="http://schemas.openxmlformats.org/officeDocument/2006/relationships/image" Target="../media/image16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Zvuk_-_radosti_(iPlayer.fm).mp3" TargetMode="Externa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5" Type="http://schemas.openxmlformats.org/officeDocument/2006/relationships/slide" Target="slide7.xml"/><Relationship Id="rId4" Type="http://schemas.openxmlformats.org/officeDocument/2006/relationships/image" Target="../media/image20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&#1072;&#1087;&#1087;&#1083;&#1086;&#1076;.mp3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14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2.wav"/><Relationship Id="rId4" Type="http://schemas.openxmlformats.org/officeDocument/2006/relationships/slide" Target="slide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" Target="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jpg"/><Relationship Id="rId4" Type="http://schemas.openxmlformats.org/officeDocument/2006/relationships/slide" Target="slide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g"/><Relationship Id="rId4" Type="http://schemas.openxmlformats.org/officeDocument/2006/relationships/slide" Target="slide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" Target="slide1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g"/><Relationship Id="rId4" Type="http://schemas.openxmlformats.org/officeDocument/2006/relationships/slide" Target="slide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" Target="slide1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g"/><Relationship Id="rId4" Type="http://schemas.openxmlformats.org/officeDocument/2006/relationships/slide" Target="slide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" Target="slide1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g"/><Relationship Id="rId4" Type="http://schemas.openxmlformats.org/officeDocument/2006/relationships/slide" Target="slide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slide" Target="slide1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g"/><Relationship Id="rId4" Type="http://schemas.openxmlformats.org/officeDocument/2006/relationships/slide" Target="slide2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slide" Target="slide4.xm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1556792"/>
            <a:ext cx="7175351" cy="179316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«Детский сад № 7» г. Усолье – Сибирское,  Иркутская область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Отгадай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загадку и найди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отгадку.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дошкольного возраста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4365104"/>
            <a:ext cx="7406640" cy="1752600"/>
          </a:xfrm>
        </p:spPr>
        <p:txBody>
          <a:bodyPr>
            <a:normAutofit/>
          </a:bodyPr>
          <a:lstStyle/>
          <a:p>
            <a:pPr algn="r"/>
            <a:r>
              <a:rPr lang="ru-RU" dirty="0"/>
              <a:t>Автор: </a:t>
            </a:r>
          </a:p>
          <a:p>
            <a:pPr algn="r"/>
            <a:r>
              <a:rPr lang="ru-RU" dirty="0" err="1" smtClean="0"/>
              <a:t>Перепечко</a:t>
            </a:r>
            <a:r>
              <a:rPr lang="ru-RU" dirty="0" smtClean="0"/>
              <a:t> </a:t>
            </a:r>
            <a:r>
              <a:rPr lang="ru-RU" dirty="0"/>
              <a:t>Н</a:t>
            </a:r>
            <a:r>
              <a:rPr lang="ru-RU" dirty="0" smtClean="0"/>
              <a:t>аталья </a:t>
            </a:r>
            <a:r>
              <a:rPr lang="ru-RU" dirty="0"/>
              <a:t>В</a:t>
            </a:r>
            <a:r>
              <a:rPr lang="ru-RU" dirty="0" smtClean="0"/>
              <a:t>асильевна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воспитатель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6882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476672"/>
            <a:ext cx="6512511" cy="1143000"/>
          </a:xfrm>
        </p:spPr>
        <p:txBody>
          <a:bodyPr/>
          <a:lstStyle/>
          <a:p>
            <a:pPr algn="ctr"/>
            <a:r>
              <a:rPr lang="ru-RU" dirty="0" smtClean="0"/>
              <a:t>Надо подумать.</a:t>
            </a:r>
            <a:endParaRPr lang="ru-RU" dirty="0"/>
          </a:p>
        </p:txBody>
      </p:sp>
      <p:pic>
        <p:nvPicPr>
          <p:cNvPr id="4" name="Объект 3">
            <a:hlinkClick r:id="rId3" action="ppaction://hlinkfile"/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132856"/>
            <a:ext cx="5408973" cy="3600400"/>
          </a:xfrm>
        </p:spPr>
      </p:pic>
      <p:sp>
        <p:nvSpPr>
          <p:cNvPr id="7" name="Управляющая кнопка: назад 6">
            <a:hlinkClick r:id="rId5" action="ppaction://hlinksldjump" highlightClick="1"/>
          </p:cNvPr>
          <p:cNvSpPr/>
          <p:nvPr/>
        </p:nvSpPr>
        <p:spPr>
          <a:xfrm>
            <a:off x="539552" y="5733256"/>
            <a:ext cx="1080120" cy="4320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8661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2" name="explode.wav"/>
          </p:stSnd>
        </p:sndAc>
      </p:transition>
    </mc:Choice>
    <mc:Fallback xmlns="">
      <p:transition spd="slow" advClick="0">
        <p:sndAc>
          <p:stSnd>
            <p:snd r:embed="rId6" name="explod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332656"/>
            <a:ext cx="6512511" cy="1143000"/>
          </a:xfrm>
        </p:spPr>
        <p:txBody>
          <a:bodyPr/>
          <a:lstStyle/>
          <a:p>
            <a:pPr algn="ctr"/>
            <a:r>
              <a:rPr lang="ru-RU" dirty="0" smtClean="0"/>
              <a:t>Великолепно!</a:t>
            </a:r>
            <a:endParaRPr lang="ru-RU" dirty="0"/>
          </a:p>
        </p:txBody>
      </p:sp>
      <p:pic>
        <p:nvPicPr>
          <p:cNvPr id="4" name="Объект 3">
            <a:hlinkClick r:id="rId3" action="ppaction://hlinkfile"/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484784"/>
            <a:ext cx="4788431" cy="4800600"/>
          </a:xfrm>
        </p:spPr>
      </p:pic>
      <p:sp>
        <p:nvSpPr>
          <p:cNvPr id="6" name="Управляющая кнопка: далее 5">
            <a:hlinkClick r:id="rId5" action="ppaction://hlinksldjump" highlightClick="1"/>
          </p:cNvPr>
          <p:cNvSpPr/>
          <p:nvPr/>
        </p:nvSpPr>
        <p:spPr>
          <a:xfrm>
            <a:off x="7884368" y="5589240"/>
            <a:ext cx="792088" cy="50405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378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2" name="applause.wav"/>
          </p:stSnd>
        </p:sndAc>
      </p:transition>
    </mc:Choice>
    <mc:Fallback xmlns="">
      <p:transition spd="slow" advClick="0">
        <p:sndAc>
          <p:stSnd>
            <p:snd r:embed="rId6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476672"/>
            <a:ext cx="6512511" cy="1143000"/>
          </a:xfrm>
        </p:spPr>
        <p:txBody>
          <a:bodyPr/>
          <a:lstStyle/>
          <a:p>
            <a:pPr algn="ctr"/>
            <a:r>
              <a:rPr lang="ru-RU" dirty="0" smtClean="0"/>
              <a:t>Попробуй еще раз.</a:t>
            </a:r>
            <a:endParaRPr lang="ru-RU" dirty="0"/>
          </a:p>
        </p:txBody>
      </p:sp>
      <p:pic>
        <p:nvPicPr>
          <p:cNvPr id="4" name="Объект 3">
            <a:hlinkClick r:id="rId3" action="ppaction://hlinkfile"/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2451956"/>
            <a:ext cx="4032191" cy="3475037"/>
          </a:xfrm>
        </p:spPr>
      </p:pic>
      <p:sp>
        <p:nvSpPr>
          <p:cNvPr id="6" name="Управляющая кнопка: назад 5">
            <a:hlinkClick r:id="rId5" action="ppaction://hlinksldjump" highlightClick="1"/>
          </p:cNvPr>
          <p:cNvSpPr/>
          <p:nvPr/>
        </p:nvSpPr>
        <p:spPr>
          <a:xfrm>
            <a:off x="1115616" y="5700836"/>
            <a:ext cx="1008112" cy="36004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995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2" name="explode.wav"/>
          </p:stSnd>
        </p:sndAc>
      </p:transition>
    </mc:Choice>
    <mc:Fallback xmlns="">
      <p:transition spd="slow" advClick="0">
        <p:sndAc>
          <p:stSnd>
            <p:snd r:embed="rId6" name="explod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548680"/>
            <a:ext cx="8136904" cy="1143000"/>
          </a:xfrm>
        </p:spPr>
        <p:txBody>
          <a:bodyPr/>
          <a:lstStyle/>
          <a:p>
            <a:pPr algn="ctr"/>
            <a:r>
              <a:rPr lang="ru-RU" dirty="0" smtClean="0"/>
              <a:t>Твой выбор правильный!</a:t>
            </a:r>
            <a:endParaRPr lang="ru-RU" dirty="0"/>
          </a:p>
        </p:txBody>
      </p:sp>
      <p:pic>
        <p:nvPicPr>
          <p:cNvPr id="4" name="Объект 3">
            <a:hlinkClick r:id="rId3" action="ppaction://hlinkfile"/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823400"/>
            <a:ext cx="4824536" cy="4395234"/>
          </a:xfrm>
        </p:spPr>
      </p:pic>
      <p:sp>
        <p:nvSpPr>
          <p:cNvPr id="6" name="Управляющая кнопка: далее 5">
            <a:hlinkClick r:id="rId5" action="ppaction://hlinksldjump" highlightClick="1"/>
          </p:cNvPr>
          <p:cNvSpPr/>
          <p:nvPr/>
        </p:nvSpPr>
        <p:spPr>
          <a:xfrm>
            <a:off x="7812360" y="5661248"/>
            <a:ext cx="720080" cy="4320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308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2" name="applause.wav"/>
          </p:stSnd>
        </p:sndAc>
      </p:transition>
    </mc:Choice>
    <mc:Fallback xmlns="">
      <p:transition spd="slow" advClick="0">
        <p:sndAc>
          <p:stSnd>
            <p:snd r:embed="rId6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8280920" cy="1143000"/>
          </a:xfrm>
        </p:spPr>
        <p:txBody>
          <a:bodyPr/>
          <a:lstStyle/>
          <a:p>
            <a:pPr algn="ctr"/>
            <a:r>
              <a:rPr lang="ru-RU" sz="3200" dirty="0" smtClean="0"/>
              <a:t>Не расстраивайся, попробуй еще раз.</a:t>
            </a:r>
            <a:endParaRPr lang="ru-RU" sz="3200" dirty="0"/>
          </a:p>
        </p:txBody>
      </p:sp>
      <p:pic>
        <p:nvPicPr>
          <p:cNvPr id="4" name="Объект 3">
            <a:hlinkClick r:id="rId3" action="ppaction://hlinkfile"/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2253170"/>
            <a:ext cx="3647128" cy="3364018"/>
          </a:xfrm>
        </p:spPr>
      </p:pic>
      <p:sp>
        <p:nvSpPr>
          <p:cNvPr id="6" name="Управляющая кнопка: назад 5">
            <a:hlinkClick r:id="rId5" action="ppaction://hlinksldjump" highlightClick="1"/>
          </p:cNvPr>
          <p:cNvSpPr/>
          <p:nvPr/>
        </p:nvSpPr>
        <p:spPr>
          <a:xfrm>
            <a:off x="1043608" y="5805264"/>
            <a:ext cx="1152128" cy="4320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623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2" name="explode.wav"/>
          </p:stSnd>
        </p:sndAc>
      </p:transition>
    </mc:Choice>
    <mc:Fallback xmlns="">
      <p:transition spd="slow" advClick="0">
        <p:sndAc>
          <p:stSnd>
            <p:snd r:embed="rId6" name="explod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476672"/>
            <a:ext cx="6512511" cy="1143000"/>
          </a:xfrm>
        </p:spPr>
        <p:txBody>
          <a:bodyPr/>
          <a:lstStyle/>
          <a:p>
            <a:pPr algn="ctr"/>
            <a:r>
              <a:rPr lang="ru-RU" dirty="0" smtClean="0"/>
              <a:t>Бесподобно!</a:t>
            </a:r>
            <a:endParaRPr lang="ru-RU" dirty="0"/>
          </a:p>
        </p:txBody>
      </p:sp>
      <p:pic>
        <p:nvPicPr>
          <p:cNvPr id="4" name="Объект 3">
            <a:hlinkClick r:id="rId3" action="ppaction://hlinkfile"/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2193776"/>
            <a:ext cx="4336946" cy="3971528"/>
          </a:xfrm>
        </p:spPr>
      </p:pic>
      <p:sp>
        <p:nvSpPr>
          <p:cNvPr id="6" name="Управляющая кнопка: далее 5">
            <a:hlinkClick r:id="rId5" action="ppaction://hlinksldjump" highlightClick="1"/>
          </p:cNvPr>
          <p:cNvSpPr/>
          <p:nvPr/>
        </p:nvSpPr>
        <p:spPr>
          <a:xfrm>
            <a:off x="7668344" y="5762178"/>
            <a:ext cx="86409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820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2" name="applause.wav"/>
          </p:stSnd>
        </p:sndAc>
      </p:transition>
    </mc:Choice>
    <mc:Fallback xmlns="">
      <p:transition spd="slow" advClick="0">
        <p:sndAc>
          <p:stSnd>
            <p:snd r:embed="rId6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476672"/>
            <a:ext cx="6512511" cy="1143000"/>
          </a:xfrm>
        </p:spPr>
        <p:txBody>
          <a:bodyPr/>
          <a:lstStyle/>
          <a:p>
            <a:pPr algn="ctr"/>
            <a:r>
              <a:rPr lang="ru-RU" dirty="0" smtClean="0"/>
              <a:t>Надо подумать.</a:t>
            </a:r>
            <a:endParaRPr lang="ru-RU" dirty="0"/>
          </a:p>
        </p:txBody>
      </p:sp>
      <p:pic>
        <p:nvPicPr>
          <p:cNvPr id="4" name="Объект 3">
            <a:hlinkClick r:id="rId3" action="ppaction://hlinkfile"/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2708920"/>
            <a:ext cx="4694945" cy="3125118"/>
          </a:xfrm>
        </p:spPr>
      </p:pic>
      <p:sp>
        <p:nvSpPr>
          <p:cNvPr id="6" name="Управляющая кнопка: назад 5">
            <a:hlinkClick r:id="rId5" action="ppaction://hlinksldjump" highlightClick="1"/>
          </p:cNvPr>
          <p:cNvSpPr/>
          <p:nvPr/>
        </p:nvSpPr>
        <p:spPr>
          <a:xfrm>
            <a:off x="1043608" y="5877272"/>
            <a:ext cx="936104" cy="4320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229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2" name="explode.wav"/>
          </p:stSnd>
        </p:sndAc>
      </p:transition>
    </mc:Choice>
    <mc:Fallback xmlns="">
      <p:transition spd="slow" advClick="0">
        <p:sndAc>
          <p:stSnd>
            <p:snd r:embed="rId6" name="explod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404664"/>
            <a:ext cx="6512511" cy="1143000"/>
          </a:xfrm>
        </p:spPr>
        <p:txBody>
          <a:bodyPr/>
          <a:lstStyle/>
          <a:p>
            <a:pPr algn="ctr"/>
            <a:r>
              <a:rPr lang="ru-RU" dirty="0" smtClean="0"/>
              <a:t>Супер!</a:t>
            </a:r>
            <a:endParaRPr lang="ru-RU" dirty="0"/>
          </a:p>
        </p:txBody>
      </p:sp>
      <p:pic>
        <p:nvPicPr>
          <p:cNvPr id="4" name="Объект 3">
            <a:hlinkClick r:id="rId3" action="ppaction://hlinkfile"/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2186211"/>
            <a:ext cx="4186308" cy="4196947"/>
          </a:xfrm>
        </p:spPr>
      </p:pic>
      <p:sp>
        <p:nvSpPr>
          <p:cNvPr id="6" name="Управляющая кнопка: далее 5">
            <a:hlinkClick r:id="rId5" action="ppaction://hlinksldjump" highlightClick="1"/>
          </p:cNvPr>
          <p:cNvSpPr/>
          <p:nvPr/>
        </p:nvSpPr>
        <p:spPr>
          <a:xfrm>
            <a:off x="7740352" y="5589240"/>
            <a:ext cx="792088" cy="4320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6471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2" name="applause.wav"/>
          </p:stSnd>
        </p:sndAc>
      </p:transition>
    </mc:Choice>
    <mc:Fallback xmlns="">
      <p:transition spd="slow" advClick="0">
        <p:sndAc>
          <p:stSnd>
            <p:snd r:embed="rId6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476672"/>
            <a:ext cx="6512511" cy="1143000"/>
          </a:xfrm>
        </p:spPr>
        <p:txBody>
          <a:bodyPr/>
          <a:lstStyle/>
          <a:p>
            <a:pPr algn="ctr"/>
            <a:r>
              <a:rPr lang="ru-RU" dirty="0" smtClean="0"/>
              <a:t>Попробуй еще раз.</a:t>
            </a:r>
            <a:endParaRPr lang="ru-RU" dirty="0"/>
          </a:p>
        </p:txBody>
      </p:sp>
      <p:pic>
        <p:nvPicPr>
          <p:cNvPr id="4" name="Объект 3">
            <a:hlinkClick r:id="rId3" action="ppaction://hlinkfile"/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2133599"/>
            <a:ext cx="3695427" cy="3695427"/>
          </a:xfrm>
        </p:spPr>
      </p:pic>
      <p:sp>
        <p:nvSpPr>
          <p:cNvPr id="6" name="Управляющая кнопка: назад 5">
            <a:hlinkClick r:id="rId5" action="ppaction://hlinksldjump" highlightClick="1"/>
          </p:cNvPr>
          <p:cNvSpPr/>
          <p:nvPr/>
        </p:nvSpPr>
        <p:spPr>
          <a:xfrm>
            <a:off x="1259632" y="5949280"/>
            <a:ext cx="1008112" cy="36004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7170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2" name="explode.wav"/>
          </p:stSnd>
        </p:sndAc>
      </p:transition>
    </mc:Choice>
    <mc:Fallback xmlns="">
      <p:transition spd="slow" advClick="0">
        <p:sndAc>
          <p:stSnd>
            <p:snd r:embed="rId6" name="explod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332656"/>
            <a:ext cx="6512511" cy="1143000"/>
          </a:xfrm>
        </p:spPr>
        <p:txBody>
          <a:bodyPr/>
          <a:lstStyle/>
          <a:p>
            <a:pPr algn="ctr"/>
            <a:r>
              <a:rPr lang="ru-RU" dirty="0"/>
              <a:t>Бесподобно!</a:t>
            </a:r>
          </a:p>
        </p:txBody>
      </p:sp>
      <p:pic>
        <p:nvPicPr>
          <p:cNvPr id="4" name="Объект 3">
            <a:hlinkClick r:id="rId3" action="ppaction://hlinkfile"/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738372"/>
            <a:ext cx="4680520" cy="4286153"/>
          </a:xfrm>
        </p:spPr>
      </p:pic>
      <p:sp>
        <p:nvSpPr>
          <p:cNvPr id="5" name="Управляющая кнопка: домой 4">
            <a:hlinkClick r:id="" action="ppaction://hlinkshowjump?jump=endshow" highlightClick="1"/>
          </p:cNvPr>
          <p:cNvSpPr/>
          <p:nvPr/>
        </p:nvSpPr>
        <p:spPr>
          <a:xfrm>
            <a:off x="7884368" y="5747506"/>
            <a:ext cx="648072" cy="5040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3624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2" name="applause.wav"/>
          </p:stSnd>
        </p:sndAc>
      </p:transition>
    </mc:Choice>
    <mc:Fallback xmlns="">
      <p:transition spd="slow" advClick="0">
        <p:sndAc>
          <p:stSnd>
            <p:snd r:embed="rId5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980728"/>
            <a:ext cx="6512511" cy="1143000"/>
          </a:xfrm>
        </p:spPr>
        <p:txBody>
          <a:bodyPr/>
          <a:lstStyle/>
          <a:p>
            <a:pPr algn="l"/>
            <a:r>
              <a:rPr lang="ru-RU" dirty="0" smtClean="0"/>
              <a:t>Цель: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3638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332656"/>
            <a:ext cx="6512511" cy="1143000"/>
          </a:xfrm>
        </p:spPr>
        <p:txBody>
          <a:bodyPr/>
          <a:lstStyle/>
          <a:p>
            <a:pPr algn="ctr"/>
            <a:r>
              <a:rPr lang="ru-RU" dirty="0"/>
              <a:t>Попробуй еще раз.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2420888"/>
            <a:ext cx="4261207" cy="3672408"/>
          </a:xfrm>
        </p:spPr>
      </p:pic>
      <p:sp>
        <p:nvSpPr>
          <p:cNvPr id="5" name="Управляющая кнопка: назад 4">
            <a:hlinkClick r:id="rId4" action="ppaction://hlinksldjump" highlightClick="1"/>
          </p:cNvPr>
          <p:cNvSpPr/>
          <p:nvPr/>
        </p:nvSpPr>
        <p:spPr>
          <a:xfrm>
            <a:off x="1115616" y="5805264"/>
            <a:ext cx="792088" cy="4320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1252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2" name="explode.wav"/>
          </p:stSnd>
        </p:sndAc>
      </p:transition>
    </mc:Choice>
    <mc:Fallback xmlns="">
      <p:transition spd="slow" advClick="0">
        <p:sndAc>
          <p:stSnd>
            <p:snd r:embed="rId5" name="explod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6512511" cy="2088232"/>
          </a:xfrm>
        </p:spPr>
        <p:txBody>
          <a:bodyPr>
            <a:normAutofit fontScale="90000"/>
          </a:bodyPr>
          <a:lstStyle/>
          <a:p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riddle-middle.ru/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загадки</a:t>
            </a:r>
            <a:b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razumniki.by/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картинки животных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gamejulia.ru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картинки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животных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www.xxlbook.ru/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картинки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животных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yandex.ru/images?uinfo=sw-1280-sh-1024-ww-1263-wh-920-pd-1-wp-5x4_1280x1024-lt-286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картинки животных</a:t>
            </a:r>
            <a:b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http://iplayer.fm/song/71732709/Zvuk_-_radosti/ -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звук</a:t>
            </a:r>
            <a:b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http://zvukov.com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звук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6836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1879" y="188640"/>
            <a:ext cx="3672409" cy="1143000"/>
          </a:xfrm>
          <a:ln w="19050">
            <a:solidFill>
              <a:srgbClr val="002060"/>
            </a:solidFill>
          </a:ln>
        </p:spPr>
        <p:txBody>
          <a:bodyPr/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Вместо хвостика — крючок, 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Вместо носа — пятачок. 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Пятачок дырявый, 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крючок вертлявый. </a:t>
            </a:r>
          </a:p>
        </p:txBody>
      </p:sp>
      <p:pic>
        <p:nvPicPr>
          <p:cNvPr id="5" name="Объект 4">
            <a:hlinkHover r:id="rId2" action="ppaction://hlinksldjump"/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532431" y="3156201"/>
            <a:ext cx="2929439" cy="3475037"/>
          </a:xfrm>
          <a:ln>
            <a:solidFill>
              <a:schemeClr val="tx1"/>
            </a:solidFill>
          </a:ln>
        </p:spPr>
      </p:pic>
      <p:pic>
        <p:nvPicPr>
          <p:cNvPr id="6" name="Объект 5">
            <a:hlinkClick r:id="rId4" action="ppaction://hlinksldjump"/>
          </p:cNvPr>
          <p:cNvPicPr>
            <a:picLocks noGrp="1" noChangeAspect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558089" y="1722833"/>
            <a:ext cx="2856517" cy="3388532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60175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1881" y="404664"/>
            <a:ext cx="3384376" cy="1143000"/>
          </a:xfrm>
          <a:ln w="19050">
            <a:solidFill>
              <a:srgbClr val="002060"/>
            </a:solidFill>
          </a:ln>
        </p:spPr>
        <p:txBody>
          <a:bodyPr/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Голодная мычит, 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Сытая жуёт, 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Всем ребятам 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Молоко даёт. </a:t>
            </a:r>
          </a:p>
        </p:txBody>
      </p:sp>
      <p:pic>
        <p:nvPicPr>
          <p:cNvPr id="6" name="Объект 5">
            <a:hlinkClick r:id="rId2" action="ppaction://hlinksldjump"/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645024"/>
            <a:ext cx="3346450" cy="2668794"/>
          </a:xfrm>
          <a:ln>
            <a:solidFill>
              <a:schemeClr val="tx1"/>
            </a:solidFill>
          </a:ln>
        </p:spPr>
      </p:pic>
      <p:pic>
        <p:nvPicPr>
          <p:cNvPr id="5" name="Объект 4">
            <a:hlinkClick r:id="rId4" action="ppaction://hlinksldjump"/>
          </p:cNvPr>
          <p:cNvPicPr>
            <a:picLocks noGrp="1" noChangeAspect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381219" y="1539663"/>
            <a:ext cx="2940840" cy="3839195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43915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1839" y="620688"/>
            <a:ext cx="3456385" cy="1143000"/>
          </a:xfrm>
          <a:ln w="19050">
            <a:solidFill>
              <a:srgbClr val="002060"/>
            </a:solidFill>
          </a:ln>
        </p:spPr>
        <p:txBody>
          <a:bodyPr/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Длинное ухо, 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Комочек пуха, 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Прыгает ловко, 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Любит морковку.</a:t>
            </a:r>
          </a:p>
        </p:txBody>
      </p:sp>
      <p:pic>
        <p:nvPicPr>
          <p:cNvPr id="5" name="Объект 4">
            <a:hlinkClick r:id="rId2" action="ppaction://hlinksldjump"/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204864"/>
            <a:ext cx="2998252" cy="3190913"/>
          </a:xfrm>
          <a:ln>
            <a:solidFill>
              <a:schemeClr val="tx1"/>
            </a:solidFill>
          </a:ln>
        </p:spPr>
      </p:pic>
      <p:pic>
        <p:nvPicPr>
          <p:cNvPr id="8" name="Объект 7">
            <a:hlinkClick r:id="rId4" action="ppaction://hlinksldjump"/>
          </p:cNvPr>
          <p:cNvPicPr>
            <a:picLocks noGrp="1" noChangeAspect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3140968"/>
            <a:ext cx="2976660" cy="3111351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82475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59831" y="548680"/>
            <a:ext cx="4104457" cy="1143000"/>
          </a:xfrm>
          <a:ln w="19050">
            <a:solidFill>
              <a:srgbClr val="002060"/>
            </a:solidFill>
          </a:ln>
        </p:spPr>
        <p:txBody>
          <a:bodyPr/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Мордочка усатая,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Шубка полосатая,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Часто умывается,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с водой не знается.</a:t>
            </a:r>
          </a:p>
        </p:txBody>
      </p:sp>
      <p:pic>
        <p:nvPicPr>
          <p:cNvPr id="5" name="Объект 4">
            <a:hlinkClick r:id="rId2" action="ppaction://hlinksldjump"/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924944"/>
            <a:ext cx="3019681" cy="3254932"/>
          </a:xfrm>
          <a:ln>
            <a:solidFill>
              <a:schemeClr val="tx1"/>
            </a:solidFill>
          </a:ln>
        </p:spPr>
      </p:pic>
      <p:pic>
        <p:nvPicPr>
          <p:cNvPr id="6" name="Объект 5">
            <a:hlinkClick r:id="rId4" action="ppaction://hlinksldjump"/>
          </p:cNvPr>
          <p:cNvPicPr>
            <a:picLocks noGrp="1" noChangeAspect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13804" y="1867118"/>
            <a:ext cx="3230335" cy="3473780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33002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9873" y="548680"/>
            <a:ext cx="3888432" cy="1143000"/>
          </a:xfrm>
          <a:ln w="19050">
            <a:solidFill>
              <a:srgbClr val="002060"/>
            </a:solidFill>
          </a:ln>
        </p:spPr>
        <p:txBody>
          <a:bodyPr/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скачу, скачу. 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Грива вьётся на ветру. 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Кто это? </a:t>
            </a:r>
          </a:p>
        </p:txBody>
      </p:sp>
      <p:pic>
        <p:nvPicPr>
          <p:cNvPr id="6" name="Объект 5">
            <a:hlinkClick r:id="rId2" action="ppaction://hlinksldjump"/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060848"/>
            <a:ext cx="2769894" cy="3186286"/>
          </a:xfrm>
          <a:ln>
            <a:solidFill>
              <a:schemeClr val="tx1"/>
            </a:solidFill>
          </a:ln>
        </p:spPr>
      </p:pic>
      <p:pic>
        <p:nvPicPr>
          <p:cNvPr id="5" name="Объект 4">
            <a:hlinkClick r:id="rId4" action="ppaction://hlinksldjump"/>
          </p:cNvPr>
          <p:cNvPicPr>
            <a:picLocks noGrp="1" noChangeAspect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80606" y="2952444"/>
            <a:ext cx="2924689" cy="3445754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95870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3848" y="476672"/>
            <a:ext cx="3744417" cy="1143000"/>
          </a:xfrm>
          <a:ln w="19050">
            <a:solidFill>
              <a:srgbClr val="002060"/>
            </a:solidFill>
          </a:ln>
        </p:spPr>
        <p:txBody>
          <a:bodyPr/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дом чужого не пущу,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 хозяина грущу. </a:t>
            </a:r>
          </a:p>
        </p:txBody>
      </p:sp>
      <p:pic>
        <p:nvPicPr>
          <p:cNvPr id="5" name="Объект 4">
            <a:hlinkClick r:id="rId2" action="ppaction://hlinksldjump"/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060848"/>
            <a:ext cx="3000049" cy="3356116"/>
          </a:xfrm>
          <a:ln>
            <a:solidFill>
              <a:schemeClr val="tx1"/>
            </a:solidFill>
          </a:ln>
        </p:spPr>
      </p:pic>
      <p:pic>
        <p:nvPicPr>
          <p:cNvPr id="6" name="Объект 5">
            <a:hlinkClick r:id="rId4" action="ppaction://hlinksldjump"/>
          </p:cNvPr>
          <p:cNvPicPr>
            <a:picLocks noGrp="1" noChangeAspect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3140968"/>
            <a:ext cx="3385362" cy="3168352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26827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260648"/>
            <a:ext cx="6512511" cy="1143000"/>
          </a:xfrm>
        </p:spPr>
        <p:txBody>
          <a:bodyPr/>
          <a:lstStyle/>
          <a:p>
            <a:pPr algn="ctr"/>
            <a:r>
              <a:rPr lang="ru-RU" dirty="0" smtClean="0"/>
              <a:t>Молодец!</a:t>
            </a:r>
            <a:endParaRPr lang="ru-RU" dirty="0"/>
          </a:p>
        </p:txBody>
      </p:sp>
      <p:pic>
        <p:nvPicPr>
          <p:cNvPr id="4" name="Объект 3">
            <a:hlinkClick r:id="rId3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624" y="1447800"/>
            <a:ext cx="5242301" cy="4800600"/>
          </a:xfrm>
        </p:spPr>
      </p:pic>
      <p:sp>
        <p:nvSpPr>
          <p:cNvPr id="6" name="Управляющая кнопка: далее 5">
            <a:hlinkClick r:id="rId5" action="ppaction://hlinksldjump" highlightClick="1"/>
          </p:cNvPr>
          <p:cNvSpPr/>
          <p:nvPr/>
        </p:nvSpPr>
        <p:spPr>
          <a:xfrm>
            <a:off x="7272300" y="5445224"/>
            <a:ext cx="1224136" cy="50405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3423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2" name="applause.wav"/>
          </p:stSnd>
        </p:sndAc>
      </p:transition>
    </mc:Choice>
    <mc:Fallback xmlns="">
      <p:transition spd="slow" advClick="0">
        <p:sndAc>
          <p:stSnd>
            <p:snd r:embed="rId6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193</TotalTime>
  <Words>72</Words>
  <Application>Microsoft Office PowerPoint</Application>
  <PresentationFormat>Экран (4:3)</PresentationFormat>
  <Paragraphs>23</Paragraphs>
  <Slides>21</Slides>
  <Notes>0</Notes>
  <HiddenSlides>3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Солнцестояние</vt:lpstr>
      <vt:lpstr> Муниципальное бюджетное дошкольное образовательное учреждение «Детский сад № 7» г. Усолье – Сибирское,  Иркутская область  Отгадай загадку и найди отгадку. для детей дошкольного возраста </vt:lpstr>
      <vt:lpstr>Цель:</vt:lpstr>
      <vt:lpstr>Вместо хвостика — крючок,  Вместо носа — пятачок.  Пятачок дырявый,  А крючок вертлявый. </vt:lpstr>
      <vt:lpstr>Голодная мычит,  Сытая жуёт,  Всем ребятам  Молоко даёт. </vt:lpstr>
      <vt:lpstr>Длинное ухо,  Комочек пуха,  Прыгает ловко,  Любит морковку.</vt:lpstr>
      <vt:lpstr>Мордочка усатая, Шубка полосатая, Часто умывается, А с водой не знается.</vt:lpstr>
      <vt:lpstr>Я скачу, скачу.  Грива вьётся на ветру.  Кто это? </vt:lpstr>
      <vt:lpstr>В дом чужого не пущу, Без хозяина грущу. </vt:lpstr>
      <vt:lpstr>Молодец!</vt:lpstr>
      <vt:lpstr>Надо подумать.</vt:lpstr>
      <vt:lpstr>Великолепно!</vt:lpstr>
      <vt:lpstr>Попробуй еще раз.</vt:lpstr>
      <vt:lpstr>Твой выбор правильный!</vt:lpstr>
      <vt:lpstr>Не расстраивайся, попробуй еще раз.</vt:lpstr>
      <vt:lpstr>Бесподобно!</vt:lpstr>
      <vt:lpstr>Надо подумать.</vt:lpstr>
      <vt:lpstr>Супер!</vt:lpstr>
      <vt:lpstr>Попробуй еще раз.</vt:lpstr>
      <vt:lpstr>Бесподобно!</vt:lpstr>
      <vt:lpstr>Попробуй еще раз.</vt:lpstr>
      <vt:lpstr>http://riddle-middle.ru/загадки http://razumniki.by/картинки животных http://gamejulia.ru картинки животных http://www.xxlbook.ru/ картинки животных https://yandex.ru/images?uinfo=sw-1280-sh-1024-ww-1263-wh-920-pd-1-wp-5x4_1280x1024-lt-286 картинки животных http://iplayer.fm/song/71732709/Zvuk_-_radosti/ - звук http://zvukov.com/ - звук 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Отгадай загадку и найди отгадку.</dc:title>
  <dc:creator>Наталья</dc:creator>
  <cp:lastModifiedBy>Наталья</cp:lastModifiedBy>
  <cp:revision>19</cp:revision>
  <dcterms:created xsi:type="dcterms:W3CDTF">2016-02-07T01:27:53Z</dcterms:created>
  <dcterms:modified xsi:type="dcterms:W3CDTF">2016-02-07T08:39:40Z</dcterms:modified>
</cp:coreProperties>
</file>