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74D94-5873-4B4B-BE72-9B830D6D9D6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0BDFF-7FB1-459F-AD1C-011A256D4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E8EC9-227B-4310-9A00-9FB067A0D258}" type="slidenum">
              <a:rPr lang="ru-RU"/>
              <a:pPr/>
              <a:t>5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Пригласите к компьютеру ученика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1D76E-C446-48B2-B475-243FBC094AF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4A24A-0265-421B-97FD-08594C8CB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Урок математики во 2 классе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УМК « Начальная школа </a:t>
            </a:r>
            <a:r>
              <a:rPr lang="en-US" b="1" i="1" dirty="0" smtClean="0"/>
              <a:t>XXI </a:t>
            </a:r>
            <a:r>
              <a:rPr lang="ru-RU" b="1" i="1" dirty="0" smtClean="0"/>
              <a:t>в»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Учитель начальных классов МОУ « СОШ№40 г. Саратов»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Анисимова Ольга Вячеславовна.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Тема урока:</a:t>
            </a:r>
            <a:r>
              <a:rPr lang="ru-RU" dirty="0" smtClean="0"/>
              <a:t> нахождение нескольких долей числа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32000" y="3721100"/>
            <a:ext cx="4737100" cy="2514600"/>
            <a:chOff x="3120" y="2848"/>
            <a:chExt cx="2344" cy="108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72" y="392"/>
                </a:cxn>
                <a:cxn ang="0">
                  <a:pos x="792" y="640"/>
                </a:cxn>
                <a:cxn ang="0">
                  <a:pos x="1640" y="632"/>
                </a:cxn>
                <a:cxn ang="0">
                  <a:pos x="2080" y="392"/>
                </a:cxn>
                <a:cxn ang="0">
                  <a:pos x="2344" y="0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48" name="Oval 4"/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749" name="Picture 5" descr="uz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</p:spPr>
        </p:pic>
      </p:grp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7625" y="400050"/>
            <a:ext cx="9113838" cy="1066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Как разрезать головку сыра на 8 равных долей, </a:t>
            </a:r>
          </a:p>
          <a:p>
            <a:r>
              <a:rPr lang="ru-RU" sz="3200" b="1">
                <a:latin typeface="Times New Roman" pitchFamily="18" charset="0"/>
              </a:rPr>
              <a:t>              сделав только три разреза?</a:t>
            </a:r>
          </a:p>
        </p:txBody>
      </p:sp>
      <p:sp>
        <p:nvSpPr>
          <p:cNvPr id="31751" name="Freeform 7"/>
          <p:cNvSpPr>
            <a:spLocks/>
          </p:cNvSpPr>
          <p:nvPr/>
        </p:nvSpPr>
        <p:spPr bwMode="auto">
          <a:xfrm>
            <a:off x="10926763" y="-63500"/>
            <a:ext cx="134937" cy="147638"/>
          </a:xfrm>
          <a:custGeom>
            <a:avLst/>
            <a:gdLst/>
            <a:ahLst/>
            <a:cxnLst>
              <a:cxn ang="0">
                <a:pos x="36" y="18"/>
              </a:cxn>
              <a:cxn ang="0">
                <a:pos x="30" y="0"/>
              </a:cxn>
              <a:cxn ang="0">
                <a:pos x="12" y="18"/>
              </a:cxn>
              <a:cxn ang="0">
                <a:pos x="6" y="54"/>
              </a:cxn>
              <a:cxn ang="0">
                <a:pos x="49" y="68"/>
              </a:cxn>
              <a:cxn ang="0">
                <a:pos x="30" y="0"/>
              </a:cxn>
            </a:cxnLst>
            <a:rect l="0" t="0" r="r" b="b"/>
            <a:pathLst>
              <a:path w="53" h="77">
                <a:moveTo>
                  <a:pt x="36" y="18"/>
                </a:moveTo>
                <a:cubicBezTo>
                  <a:pt x="35" y="15"/>
                  <a:pt x="34" y="0"/>
                  <a:pt x="30" y="0"/>
                </a:cubicBezTo>
                <a:cubicBezTo>
                  <a:pt x="26" y="0"/>
                  <a:pt x="16" y="9"/>
                  <a:pt x="12" y="18"/>
                </a:cubicBezTo>
                <a:cubicBezTo>
                  <a:pt x="8" y="27"/>
                  <a:pt x="0" y="46"/>
                  <a:pt x="6" y="54"/>
                </a:cubicBezTo>
                <a:cubicBezTo>
                  <a:pt x="12" y="62"/>
                  <a:pt x="45" y="77"/>
                  <a:pt x="49" y="68"/>
                </a:cubicBezTo>
                <a:cubicBezTo>
                  <a:pt x="53" y="59"/>
                  <a:pt x="34" y="14"/>
                  <a:pt x="30" y="0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6600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006600" y="2844800"/>
            <a:ext cx="4737100" cy="2444750"/>
            <a:chOff x="1280" y="2224"/>
            <a:chExt cx="2984" cy="1540"/>
          </a:xfrm>
        </p:grpSpPr>
        <p:sp>
          <p:nvSpPr>
            <p:cNvPr id="31753" name="Freeform 9"/>
            <p:cNvSpPr>
              <a:spLocks/>
            </p:cNvSpPr>
            <p:nvPr/>
          </p:nvSpPr>
          <p:spPr bwMode="auto">
            <a:xfrm>
              <a:off x="1280" y="2224"/>
              <a:ext cx="2984" cy="154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984"/>
                </a:cxn>
                <a:cxn ang="0">
                  <a:pos x="48" y="1104"/>
                </a:cxn>
                <a:cxn ang="0">
                  <a:pos x="112" y="1180"/>
                </a:cxn>
                <a:cxn ang="0">
                  <a:pos x="180" y="1228"/>
                </a:cxn>
                <a:cxn ang="0">
                  <a:pos x="260" y="1288"/>
                </a:cxn>
                <a:cxn ang="0">
                  <a:pos x="368" y="1336"/>
                </a:cxn>
                <a:cxn ang="0">
                  <a:pos x="488" y="1384"/>
                </a:cxn>
                <a:cxn ang="0">
                  <a:pos x="640" y="1432"/>
                </a:cxn>
                <a:cxn ang="0">
                  <a:pos x="768" y="1464"/>
                </a:cxn>
                <a:cxn ang="0">
                  <a:pos x="952" y="1500"/>
                </a:cxn>
                <a:cxn ang="0">
                  <a:pos x="1108" y="1520"/>
                </a:cxn>
                <a:cxn ang="0">
                  <a:pos x="1276" y="1536"/>
                </a:cxn>
                <a:cxn ang="0">
                  <a:pos x="1432" y="1540"/>
                </a:cxn>
                <a:cxn ang="0">
                  <a:pos x="1584" y="1536"/>
                </a:cxn>
                <a:cxn ang="0">
                  <a:pos x="1776" y="1528"/>
                </a:cxn>
                <a:cxn ang="0">
                  <a:pos x="1940" y="1520"/>
                </a:cxn>
                <a:cxn ang="0">
                  <a:pos x="2136" y="1496"/>
                </a:cxn>
                <a:cxn ang="0">
                  <a:pos x="2456" y="1400"/>
                </a:cxn>
                <a:cxn ang="0">
                  <a:pos x="2616" y="1340"/>
                </a:cxn>
                <a:cxn ang="0">
                  <a:pos x="2776" y="1244"/>
                </a:cxn>
                <a:cxn ang="0">
                  <a:pos x="2860" y="1172"/>
                </a:cxn>
                <a:cxn ang="0">
                  <a:pos x="2928" y="1100"/>
                </a:cxn>
                <a:cxn ang="0">
                  <a:pos x="2984" y="992"/>
                </a:cxn>
                <a:cxn ang="0">
                  <a:pos x="2960" y="0"/>
                </a:cxn>
                <a:cxn ang="0">
                  <a:pos x="2916" y="100"/>
                </a:cxn>
                <a:cxn ang="0">
                  <a:pos x="2848" y="216"/>
                </a:cxn>
                <a:cxn ang="0">
                  <a:pos x="2748" y="292"/>
                </a:cxn>
                <a:cxn ang="0">
                  <a:pos x="2620" y="364"/>
                </a:cxn>
                <a:cxn ang="0">
                  <a:pos x="2480" y="408"/>
                </a:cxn>
                <a:cxn ang="0">
                  <a:pos x="2328" y="460"/>
                </a:cxn>
                <a:cxn ang="0">
                  <a:pos x="2168" y="496"/>
                </a:cxn>
                <a:cxn ang="0">
                  <a:pos x="1992" y="528"/>
                </a:cxn>
                <a:cxn ang="0">
                  <a:pos x="1824" y="544"/>
                </a:cxn>
                <a:cxn ang="0">
                  <a:pos x="1620" y="552"/>
                </a:cxn>
                <a:cxn ang="0">
                  <a:pos x="1452" y="552"/>
                </a:cxn>
                <a:cxn ang="0">
                  <a:pos x="1284" y="552"/>
                </a:cxn>
                <a:cxn ang="0">
                  <a:pos x="1156" y="548"/>
                </a:cxn>
                <a:cxn ang="0">
                  <a:pos x="1008" y="536"/>
                </a:cxn>
                <a:cxn ang="0">
                  <a:pos x="848" y="508"/>
                </a:cxn>
                <a:cxn ang="0">
                  <a:pos x="760" y="484"/>
                </a:cxn>
                <a:cxn ang="0">
                  <a:pos x="700" y="468"/>
                </a:cxn>
                <a:cxn ang="0">
                  <a:pos x="532" y="428"/>
                </a:cxn>
                <a:cxn ang="0">
                  <a:pos x="408" y="384"/>
                </a:cxn>
                <a:cxn ang="0">
                  <a:pos x="312" y="336"/>
                </a:cxn>
                <a:cxn ang="0">
                  <a:pos x="200" y="280"/>
                </a:cxn>
                <a:cxn ang="0">
                  <a:pos x="56" y="148"/>
                </a:cxn>
                <a:cxn ang="0">
                  <a:pos x="0" y="4"/>
                </a:cxn>
              </a:cxnLst>
              <a:rect l="0" t="0" r="r" b="b"/>
              <a:pathLst>
                <a:path w="2984" h="1540">
                  <a:moveTo>
                    <a:pt x="0" y="4"/>
                  </a:moveTo>
                  <a:lnTo>
                    <a:pt x="8" y="984"/>
                  </a:lnTo>
                  <a:lnTo>
                    <a:pt x="48" y="1104"/>
                  </a:lnTo>
                  <a:lnTo>
                    <a:pt x="112" y="1180"/>
                  </a:lnTo>
                  <a:lnTo>
                    <a:pt x="180" y="1228"/>
                  </a:lnTo>
                  <a:lnTo>
                    <a:pt x="260" y="1288"/>
                  </a:lnTo>
                  <a:lnTo>
                    <a:pt x="368" y="1336"/>
                  </a:lnTo>
                  <a:lnTo>
                    <a:pt x="488" y="1384"/>
                  </a:lnTo>
                  <a:lnTo>
                    <a:pt x="640" y="1432"/>
                  </a:lnTo>
                  <a:lnTo>
                    <a:pt x="768" y="1464"/>
                  </a:lnTo>
                  <a:lnTo>
                    <a:pt x="952" y="1500"/>
                  </a:lnTo>
                  <a:lnTo>
                    <a:pt x="1108" y="1520"/>
                  </a:lnTo>
                  <a:lnTo>
                    <a:pt x="1276" y="1536"/>
                  </a:lnTo>
                  <a:lnTo>
                    <a:pt x="1432" y="1540"/>
                  </a:lnTo>
                  <a:lnTo>
                    <a:pt x="1584" y="1536"/>
                  </a:lnTo>
                  <a:lnTo>
                    <a:pt x="1776" y="1528"/>
                  </a:lnTo>
                  <a:lnTo>
                    <a:pt x="1940" y="1520"/>
                  </a:lnTo>
                  <a:lnTo>
                    <a:pt x="2136" y="1496"/>
                  </a:lnTo>
                  <a:lnTo>
                    <a:pt x="2456" y="1400"/>
                  </a:lnTo>
                  <a:lnTo>
                    <a:pt x="2616" y="1340"/>
                  </a:lnTo>
                  <a:lnTo>
                    <a:pt x="2776" y="1244"/>
                  </a:lnTo>
                  <a:lnTo>
                    <a:pt x="2860" y="1172"/>
                  </a:lnTo>
                  <a:lnTo>
                    <a:pt x="2928" y="1100"/>
                  </a:lnTo>
                  <a:lnTo>
                    <a:pt x="2984" y="992"/>
                  </a:lnTo>
                  <a:lnTo>
                    <a:pt x="2960" y="0"/>
                  </a:lnTo>
                  <a:lnTo>
                    <a:pt x="2916" y="100"/>
                  </a:lnTo>
                  <a:lnTo>
                    <a:pt x="2848" y="216"/>
                  </a:lnTo>
                  <a:lnTo>
                    <a:pt x="2748" y="292"/>
                  </a:lnTo>
                  <a:lnTo>
                    <a:pt x="2620" y="364"/>
                  </a:lnTo>
                  <a:lnTo>
                    <a:pt x="2480" y="408"/>
                  </a:lnTo>
                  <a:lnTo>
                    <a:pt x="2328" y="460"/>
                  </a:lnTo>
                  <a:lnTo>
                    <a:pt x="2168" y="496"/>
                  </a:lnTo>
                  <a:lnTo>
                    <a:pt x="1992" y="528"/>
                  </a:lnTo>
                  <a:lnTo>
                    <a:pt x="1824" y="544"/>
                  </a:lnTo>
                  <a:lnTo>
                    <a:pt x="1620" y="552"/>
                  </a:lnTo>
                  <a:lnTo>
                    <a:pt x="1452" y="552"/>
                  </a:lnTo>
                  <a:lnTo>
                    <a:pt x="1284" y="552"/>
                  </a:lnTo>
                  <a:lnTo>
                    <a:pt x="1156" y="548"/>
                  </a:lnTo>
                  <a:lnTo>
                    <a:pt x="1008" y="536"/>
                  </a:lnTo>
                  <a:lnTo>
                    <a:pt x="848" y="508"/>
                  </a:lnTo>
                  <a:lnTo>
                    <a:pt x="760" y="484"/>
                  </a:lnTo>
                  <a:lnTo>
                    <a:pt x="700" y="468"/>
                  </a:lnTo>
                  <a:lnTo>
                    <a:pt x="532" y="428"/>
                  </a:lnTo>
                  <a:lnTo>
                    <a:pt x="408" y="384"/>
                  </a:lnTo>
                  <a:lnTo>
                    <a:pt x="312" y="336"/>
                  </a:lnTo>
                  <a:lnTo>
                    <a:pt x="200" y="280"/>
                  </a:lnTo>
                  <a:lnTo>
                    <a:pt x="56" y="148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auto">
            <a:xfrm>
              <a:off x="2768" y="3360"/>
              <a:ext cx="128" cy="14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Freeform 11"/>
            <p:cNvSpPr>
              <a:spLocks/>
            </p:cNvSpPr>
            <p:nvPr/>
          </p:nvSpPr>
          <p:spPr bwMode="auto">
            <a:xfrm>
              <a:off x="2256" y="2976"/>
              <a:ext cx="112" cy="117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auto">
            <a:xfrm>
              <a:off x="2816" y="2992"/>
              <a:ext cx="128" cy="14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auto">
            <a:xfrm>
              <a:off x="3648" y="3216"/>
              <a:ext cx="128" cy="14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019300" y="1917700"/>
            <a:ext cx="4699000" cy="1816100"/>
            <a:chOff x="1288" y="1640"/>
            <a:chExt cx="2960" cy="1144"/>
          </a:xfrm>
        </p:grpSpPr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1288" y="1640"/>
              <a:ext cx="2960" cy="114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auto">
            <a:xfrm>
              <a:off x="2608" y="2432"/>
              <a:ext cx="112" cy="6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Freeform 17"/>
            <p:cNvSpPr>
              <a:spLocks/>
            </p:cNvSpPr>
            <p:nvPr/>
          </p:nvSpPr>
          <p:spPr bwMode="auto">
            <a:xfrm>
              <a:off x="3024" y="2528"/>
              <a:ext cx="112" cy="117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Freeform 18"/>
            <p:cNvSpPr>
              <a:spLocks/>
            </p:cNvSpPr>
            <p:nvPr/>
          </p:nvSpPr>
          <p:spPr bwMode="auto">
            <a:xfrm>
              <a:off x="1424" y="2160"/>
              <a:ext cx="128" cy="14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auto">
            <a:xfrm>
              <a:off x="3520" y="1888"/>
              <a:ext cx="128" cy="14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87325" y="5408613"/>
            <a:ext cx="64135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84225" y="5738813"/>
            <a:ext cx="1381125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доли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7325" y="5408613"/>
            <a:ext cx="641350" cy="1189037"/>
          </a:xfrm>
          <a:prstGeom prst="rect">
            <a:avLst/>
          </a:prstGeom>
          <a:solidFill>
            <a:schemeClr val="accent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6525" y="5484813"/>
            <a:ext cx="2200275" cy="1189037"/>
            <a:chOff x="102" y="3439"/>
            <a:chExt cx="1386" cy="749"/>
          </a:xfrm>
        </p:grpSpPr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102" y="3439"/>
              <a:ext cx="404" cy="749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462" y="3631"/>
              <a:ext cx="1026" cy="480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долей</a:t>
              </a:r>
            </a:p>
          </p:txBody>
        </p:sp>
      </p:grp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689225" y="2317750"/>
            <a:ext cx="3773488" cy="1066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Какая часть сыра </a:t>
            </a:r>
          </a:p>
          <a:p>
            <a:r>
              <a:rPr lang="ru-RU" sz="3200" b="1">
                <a:latin typeface="Times New Roman" pitchFamily="18" charset="0"/>
              </a:rPr>
              <a:t>осталась на блюде?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32000" y="4381500"/>
            <a:ext cx="4737100" cy="2514600"/>
            <a:chOff x="3120" y="2848"/>
            <a:chExt cx="2344" cy="1088"/>
          </a:xfrm>
        </p:grpSpPr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72" y="392"/>
                </a:cxn>
                <a:cxn ang="0">
                  <a:pos x="792" y="640"/>
                </a:cxn>
                <a:cxn ang="0">
                  <a:pos x="1640" y="632"/>
                </a:cxn>
                <a:cxn ang="0">
                  <a:pos x="2080" y="392"/>
                </a:cxn>
                <a:cxn ang="0">
                  <a:pos x="2344" y="0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Oval 11"/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80" name="Picture 12" descr="uz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</p:spPr>
        </p:pic>
      </p:grp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55625" y="146050"/>
            <a:ext cx="184150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3200" b="1">
              <a:latin typeface="Times New Roman" pitchFamily="18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66988" y="3348038"/>
            <a:ext cx="3276600" cy="1771650"/>
            <a:chOff x="1920" y="292"/>
            <a:chExt cx="2064" cy="1116"/>
          </a:xfrm>
        </p:grpSpPr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1941" y="408"/>
              <a:ext cx="2019" cy="48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019" y="0"/>
                </a:cxn>
                <a:cxn ang="0">
                  <a:pos x="1171" y="480"/>
                </a:cxn>
                <a:cxn ang="0">
                  <a:pos x="0" y="96"/>
                </a:cxn>
              </a:cxnLst>
              <a:rect l="0" t="0" r="r" b="b"/>
              <a:pathLst>
                <a:path w="2019" h="480">
                  <a:moveTo>
                    <a:pt x="0" y="96"/>
                  </a:moveTo>
                  <a:lnTo>
                    <a:pt x="2019" y="0"/>
                  </a:lnTo>
                  <a:lnTo>
                    <a:pt x="1171" y="4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3104" y="404"/>
              <a:ext cx="880" cy="996"/>
            </a:xfrm>
            <a:custGeom>
              <a:avLst/>
              <a:gdLst/>
              <a:ahLst/>
              <a:cxnLst>
                <a:cxn ang="0">
                  <a:pos x="0" y="996"/>
                </a:cxn>
                <a:cxn ang="0">
                  <a:pos x="880" y="508"/>
                </a:cxn>
                <a:cxn ang="0">
                  <a:pos x="849" y="0"/>
                </a:cxn>
                <a:cxn ang="0">
                  <a:pos x="8" y="492"/>
                </a:cxn>
              </a:cxnLst>
              <a:rect l="0" t="0" r="r" b="b"/>
              <a:pathLst>
                <a:path w="880" h="996">
                  <a:moveTo>
                    <a:pt x="0" y="996"/>
                  </a:moveTo>
                  <a:lnTo>
                    <a:pt x="880" y="508"/>
                  </a:lnTo>
                  <a:cubicBezTo>
                    <a:pt x="868" y="337"/>
                    <a:pt x="860" y="170"/>
                    <a:pt x="849" y="0"/>
                  </a:cubicBezTo>
                  <a:lnTo>
                    <a:pt x="8" y="492"/>
                  </a:ln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1920" y="496"/>
              <a:ext cx="1200" cy="912"/>
            </a:xfrm>
            <a:custGeom>
              <a:avLst/>
              <a:gdLst/>
              <a:ahLst/>
              <a:cxnLst>
                <a:cxn ang="0">
                  <a:pos x="1200" y="912"/>
                </a:cxn>
                <a:cxn ang="0">
                  <a:pos x="48" y="472"/>
                </a:cxn>
                <a:cxn ang="0">
                  <a:pos x="0" y="0"/>
                </a:cxn>
                <a:cxn ang="0">
                  <a:pos x="1192" y="400"/>
                </a:cxn>
                <a:cxn ang="0">
                  <a:pos x="1200" y="912"/>
                </a:cxn>
              </a:cxnLst>
              <a:rect l="0" t="0" r="r" b="b"/>
              <a:pathLst>
                <a:path w="1200" h="912">
                  <a:moveTo>
                    <a:pt x="1200" y="912"/>
                  </a:moveTo>
                  <a:lnTo>
                    <a:pt x="48" y="472"/>
                  </a:lnTo>
                  <a:lnTo>
                    <a:pt x="0" y="0"/>
                  </a:lnTo>
                  <a:lnTo>
                    <a:pt x="1192" y="400"/>
                  </a:lnTo>
                  <a:lnTo>
                    <a:pt x="1200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1929" y="292"/>
              <a:ext cx="2039" cy="212"/>
            </a:xfrm>
            <a:custGeom>
              <a:avLst/>
              <a:gdLst/>
              <a:ahLst/>
              <a:cxnLst>
                <a:cxn ang="0">
                  <a:pos x="0" y="212"/>
                </a:cxn>
                <a:cxn ang="0">
                  <a:pos x="330" y="109"/>
                </a:cxn>
                <a:cxn ang="0">
                  <a:pos x="637" y="43"/>
                </a:cxn>
                <a:cxn ang="0">
                  <a:pos x="1236" y="1"/>
                </a:cxn>
                <a:cxn ang="0">
                  <a:pos x="1551" y="31"/>
                </a:cxn>
                <a:cxn ang="0">
                  <a:pos x="2039" y="108"/>
                </a:cxn>
              </a:cxnLst>
              <a:rect l="0" t="0" r="r" b="b"/>
              <a:pathLst>
                <a:path w="2039" h="212">
                  <a:moveTo>
                    <a:pt x="0" y="212"/>
                  </a:moveTo>
                  <a:cubicBezTo>
                    <a:pt x="55" y="196"/>
                    <a:pt x="224" y="137"/>
                    <a:pt x="330" y="109"/>
                  </a:cubicBezTo>
                  <a:cubicBezTo>
                    <a:pt x="436" y="81"/>
                    <a:pt x="486" y="61"/>
                    <a:pt x="637" y="43"/>
                  </a:cubicBezTo>
                  <a:cubicBezTo>
                    <a:pt x="788" y="25"/>
                    <a:pt x="1083" y="3"/>
                    <a:pt x="1236" y="1"/>
                  </a:cubicBezTo>
                  <a:cubicBezTo>
                    <a:pt x="1388" y="0"/>
                    <a:pt x="1417" y="13"/>
                    <a:pt x="1551" y="31"/>
                  </a:cubicBezTo>
                  <a:cubicBezTo>
                    <a:pt x="1685" y="49"/>
                    <a:pt x="1937" y="92"/>
                    <a:pt x="2039" y="108"/>
                  </a:cubicBez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2199" y="756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2355" y="84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2771" y="108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3395" y="904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3747" y="648"/>
              <a:ext cx="101" cy="125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auto">
            <a:xfrm flipH="1">
              <a:off x="3667" y="92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93" name="Freeform 25"/>
            <p:cNvSpPr>
              <a:spLocks/>
            </p:cNvSpPr>
            <p:nvPr/>
          </p:nvSpPr>
          <p:spPr bwMode="auto">
            <a:xfrm>
              <a:off x="3235" y="1192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94" name="Freeform 26"/>
            <p:cNvSpPr>
              <a:spLocks/>
            </p:cNvSpPr>
            <p:nvPr/>
          </p:nvSpPr>
          <p:spPr bwMode="auto">
            <a:xfrm>
              <a:off x="2723" y="456"/>
              <a:ext cx="117" cy="125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14838" y="3506788"/>
            <a:ext cx="2346325" cy="2076450"/>
            <a:chOff x="2780" y="312"/>
            <a:chExt cx="1478" cy="1308"/>
          </a:xfrm>
        </p:grpSpPr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2780" y="312"/>
              <a:ext cx="1478" cy="1308"/>
              <a:chOff x="3868" y="888"/>
              <a:chExt cx="1478" cy="1308"/>
            </a:xfrm>
          </p:grpSpPr>
          <p:sp>
            <p:nvSpPr>
              <p:cNvPr id="32797" name="Freeform 29"/>
              <p:cNvSpPr>
                <a:spLocks/>
              </p:cNvSpPr>
              <p:nvPr/>
            </p:nvSpPr>
            <p:spPr bwMode="auto">
              <a:xfrm>
                <a:off x="3868" y="888"/>
                <a:ext cx="1120" cy="1308"/>
              </a:xfrm>
              <a:custGeom>
                <a:avLst/>
                <a:gdLst/>
                <a:ahLst/>
                <a:cxnLst>
                  <a:cxn ang="0">
                    <a:pos x="876" y="0"/>
                  </a:cxn>
                  <a:cxn ang="0">
                    <a:pos x="0" y="508"/>
                  </a:cxn>
                  <a:cxn ang="0">
                    <a:pos x="1120" y="820"/>
                  </a:cxn>
                  <a:cxn ang="0">
                    <a:pos x="1120" y="1308"/>
                  </a:cxn>
                  <a:cxn ang="0">
                    <a:pos x="36" y="1016"/>
                  </a:cxn>
                  <a:cxn ang="0">
                    <a:pos x="8" y="508"/>
                  </a:cxn>
                  <a:cxn ang="0">
                    <a:pos x="32" y="1020"/>
                  </a:cxn>
                  <a:cxn ang="0">
                    <a:pos x="880" y="488"/>
                  </a:cxn>
                  <a:cxn ang="0">
                    <a:pos x="876" y="0"/>
                  </a:cxn>
                </a:cxnLst>
                <a:rect l="0" t="0" r="r" b="b"/>
                <a:pathLst>
                  <a:path w="1120" h="1308">
                    <a:moveTo>
                      <a:pt x="876" y="0"/>
                    </a:moveTo>
                    <a:lnTo>
                      <a:pt x="0" y="508"/>
                    </a:lnTo>
                    <a:lnTo>
                      <a:pt x="1120" y="820"/>
                    </a:lnTo>
                    <a:lnTo>
                      <a:pt x="1120" y="1308"/>
                    </a:lnTo>
                    <a:lnTo>
                      <a:pt x="36" y="1016"/>
                    </a:lnTo>
                    <a:lnTo>
                      <a:pt x="8" y="508"/>
                    </a:lnTo>
                    <a:lnTo>
                      <a:pt x="32" y="1020"/>
                    </a:lnTo>
                    <a:lnTo>
                      <a:pt x="880" y="488"/>
                    </a:lnTo>
                    <a:lnTo>
                      <a:pt x="87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8" name="Freeform 30"/>
              <p:cNvSpPr>
                <a:spLocks/>
              </p:cNvSpPr>
              <p:nvPr/>
            </p:nvSpPr>
            <p:spPr bwMode="auto">
              <a:xfrm>
                <a:off x="4744" y="896"/>
                <a:ext cx="586" cy="8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4" y="72"/>
                  </a:cxn>
                  <a:cxn ang="0">
                    <a:pos x="388" y="172"/>
                  </a:cxn>
                  <a:cxn ang="0">
                    <a:pos x="532" y="300"/>
                  </a:cxn>
                  <a:cxn ang="0">
                    <a:pos x="584" y="464"/>
                  </a:cxn>
                  <a:cxn ang="0">
                    <a:pos x="544" y="596"/>
                  </a:cxn>
                  <a:cxn ang="0">
                    <a:pos x="456" y="688"/>
                  </a:cxn>
                  <a:cxn ang="0">
                    <a:pos x="428" y="708"/>
                  </a:cxn>
                  <a:cxn ang="0">
                    <a:pos x="324" y="788"/>
                  </a:cxn>
                  <a:cxn ang="0">
                    <a:pos x="244" y="828"/>
                  </a:cxn>
                </a:cxnLst>
                <a:rect l="0" t="0" r="r" b="b"/>
                <a:pathLst>
                  <a:path w="586" h="828">
                    <a:moveTo>
                      <a:pt x="0" y="0"/>
                    </a:moveTo>
                    <a:cubicBezTo>
                      <a:pt x="34" y="12"/>
                      <a:pt x="139" y="43"/>
                      <a:pt x="204" y="72"/>
                    </a:cubicBezTo>
                    <a:cubicBezTo>
                      <a:pt x="269" y="101"/>
                      <a:pt x="333" y="134"/>
                      <a:pt x="388" y="172"/>
                    </a:cubicBezTo>
                    <a:cubicBezTo>
                      <a:pt x="443" y="210"/>
                      <a:pt x="499" y="251"/>
                      <a:pt x="532" y="300"/>
                    </a:cubicBezTo>
                    <a:cubicBezTo>
                      <a:pt x="565" y="349"/>
                      <a:pt x="582" y="415"/>
                      <a:pt x="584" y="464"/>
                    </a:cubicBezTo>
                    <a:cubicBezTo>
                      <a:pt x="586" y="513"/>
                      <a:pt x="565" y="559"/>
                      <a:pt x="544" y="596"/>
                    </a:cubicBezTo>
                    <a:cubicBezTo>
                      <a:pt x="523" y="633"/>
                      <a:pt x="475" y="669"/>
                      <a:pt x="456" y="688"/>
                    </a:cubicBezTo>
                    <a:cubicBezTo>
                      <a:pt x="437" y="707"/>
                      <a:pt x="450" y="691"/>
                      <a:pt x="428" y="708"/>
                    </a:cubicBezTo>
                    <a:cubicBezTo>
                      <a:pt x="406" y="725"/>
                      <a:pt x="355" y="768"/>
                      <a:pt x="324" y="788"/>
                    </a:cubicBezTo>
                    <a:cubicBezTo>
                      <a:pt x="293" y="808"/>
                      <a:pt x="268" y="818"/>
                      <a:pt x="244" y="82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9" name="Freeform 31"/>
              <p:cNvSpPr>
                <a:spLocks/>
              </p:cNvSpPr>
              <p:nvPr/>
            </p:nvSpPr>
            <p:spPr bwMode="auto">
              <a:xfrm>
                <a:off x="4748" y="1376"/>
                <a:ext cx="595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0" y="76"/>
                  </a:cxn>
                  <a:cxn ang="0">
                    <a:pos x="400" y="172"/>
                  </a:cxn>
                  <a:cxn ang="0">
                    <a:pos x="532" y="292"/>
                  </a:cxn>
                  <a:cxn ang="0">
                    <a:pos x="592" y="452"/>
                  </a:cxn>
                  <a:cxn ang="0">
                    <a:pos x="552" y="588"/>
                  </a:cxn>
                  <a:cxn ang="0">
                    <a:pos x="440" y="708"/>
                  </a:cxn>
                  <a:cxn ang="0">
                    <a:pos x="332" y="776"/>
                  </a:cxn>
                  <a:cxn ang="0">
                    <a:pos x="248" y="816"/>
                  </a:cxn>
                </a:cxnLst>
                <a:rect l="0" t="0" r="r" b="b"/>
                <a:pathLst>
                  <a:path w="595" h="816">
                    <a:moveTo>
                      <a:pt x="0" y="0"/>
                    </a:moveTo>
                    <a:cubicBezTo>
                      <a:pt x="37" y="13"/>
                      <a:pt x="153" y="47"/>
                      <a:pt x="220" y="76"/>
                    </a:cubicBezTo>
                    <a:cubicBezTo>
                      <a:pt x="287" y="105"/>
                      <a:pt x="348" y="136"/>
                      <a:pt x="400" y="172"/>
                    </a:cubicBezTo>
                    <a:cubicBezTo>
                      <a:pt x="452" y="208"/>
                      <a:pt x="500" y="245"/>
                      <a:pt x="532" y="292"/>
                    </a:cubicBezTo>
                    <a:cubicBezTo>
                      <a:pt x="564" y="339"/>
                      <a:pt x="589" y="403"/>
                      <a:pt x="592" y="452"/>
                    </a:cubicBezTo>
                    <a:cubicBezTo>
                      <a:pt x="595" y="501"/>
                      <a:pt x="577" y="545"/>
                      <a:pt x="552" y="588"/>
                    </a:cubicBezTo>
                    <a:cubicBezTo>
                      <a:pt x="527" y="631"/>
                      <a:pt x="477" y="677"/>
                      <a:pt x="440" y="708"/>
                    </a:cubicBezTo>
                    <a:cubicBezTo>
                      <a:pt x="403" y="739"/>
                      <a:pt x="364" y="758"/>
                      <a:pt x="332" y="776"/>
                    </a:cubicBezTo>
                    <a:cubicBezTo>
                      <a:pt x="300" y="794"/>
                      <a:pt x="266" y="808"/>
                      <a:pt x="248" y="81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00" name="Freeform 32"/>
              <p:cNvSpPr>
                <a:spLocks/>
              </p:cNvSpPr>
              <p:nvPr/>
            </p:nvSpPr>
            <p:spPr bwMode="auto">
              <a:xfrm>
                <a:off x="5320" y="1312"/>
                <a:ext cx="26" cy="5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533"/>
                  </a:cxn>
                </a:cxnLst>
                <a:rect l="0" t="0" r="r" b="b"/>
                <a:pathLst>
                  <a:path w="26" h="533">
                    <a:moveTo>
                      <a:pt x="0" y="0"/>
                    </a:moveTo>
                    <a:lnTo>
                      <a:pt x="26" y="533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01" name="Freeform 33"/>
              <p:cNvSpPr>
                <a:spLocks/>
              </p:cNvSpPr>
              <p:nvPr/>
            </p:nvSpPr>
            <p:spPr bwMode="auto">
              <a:xfrm>
                <a:off x="3870" y="897"/>
                <a:ext cx="1458" cy="816"/>
              </a:xfrm>
              <a:custGeom>
                <a:avLst/>
                <a:gdLst/>
                <a:ahLst/>
                <a:cxnLst>
                  <a:cxn ang="0">
                    <a:pos x="858" y="0"/>
                  </a:cxn>
                  <a:cxn ang="0">
                    <a:pos x="0" y="498"/>
                  </a:cxn>
                  <a:cxn ang="0">
                    <a:pos x="1134" y="816"/>
                  </a:cxn>
                  <a:cxn ang="0">
                    <a:pos x="1258" y="751"/>
                  </a:cxn>
                  <a:cxn ang="0">
                    <a:pos x="1374" y="648"/>
                  </a:cxn>
                  <a:cxn ang="0">
                    <a:pos x="1428" y="594"/>
                  </a:cxn>
                  <a:cxn ang="0">
                    <a:pos x="1458" y="498"/>
                  </a:cxn>
                  <a:cxn ang="0">
                    <a:pos x="1452" y="396"/>
                  </a:cxn>
                  <a:cxn ang="0">
                    <a:pos x="1386" y="271"/>
                  </a:cxn>
                  <a:cxn ang="0">
                    <a:pos x="1254" y="162"/>
                  </a:cxn>
                  <a:cxn ang="0">
                    <a:pos x="1098" y="79"/>
                  </a:cxn>
                  <a:cxn ang="0">
                    <a:pos x="1002" y="47"/>
                  </a:cxn>
                  <a:cxn ang="0">
                    <a:pos x="858" y="0"/>
                  </a:cxn>
                </a:cxnLst>
                <a:rect l="0" t="0" r="r" b="b"/>
                <a:pathLst>
                  <a:path w="1458" h="816">
                    <a:moveTo>
                      <a:pt x="858" y="0"/>
                    </a:moveTo>
                    <a:lnTo>
                      <a:pt x="0" y="498"/>
                    </a:lnTo>
                    <a:lnTo>
                      <a:pt x="1134" y="816"/>
                    </a:lnTo>
                    <a:lnTo>
                      <a:pt x="1258" y="751"/>
                    </a:lnTo>
                    <a:lnTo>
                      <a:pt x="1374" y="648"/>
                    </a:lnTo>
                    <a:lnTo>
                      <a:pt x="1428" y="594"/>
                    </a:lnTo>
                    <a:lnTo>
                      <a:pt x="1458" y="498"/>
                    </a:lnTo>
                    <a:lnTo>
                      <a:pt x="1452" y="396"/>
                    </a:lnTo>
                    <a:lnTo>
                      <a:pt x="1386" y="271"/>
                    </a:lnTo>
                    <a:lnTo>
                      <a:pt x="1254" y="162"/>
                    </a:lnTo>
                    <a:lnTo>
                      <a:pt x="1098" y="79"/>
                    </a:lnTo>
                    <a:lnTo>
                      <a:pt x="1002" y="47"/>
                    </a:lnTo>
                    <a:lnTo>
                      <a:pt x="85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02" name="Freeform 34"/>
              <p:cNvSpPr>
                <a:spLocks/>
              </p:cNvSpPr>
              <p:nvPr/>
            </p:nvSpPr>
            <p:spPr bwMode="auto">
              <a:xfrm>
                <a:off x="3870" y="1401"/>
                <a:ext cx="1116" cy="7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16" y="312"/>
                  </a:cxn>
                  <a:cxn ang="0">
                    <a:pos x="1116" y="792"/>
                  </a:cxn>
                  <a:cxn ang="0">
                    <a:pos x="36" y="504"/>
                  </a:cxn>
                  <a:cxn ang="0">
                    <a:pos x="0" y="0"/>
                  </a:cxn>
                </a:cxnLst>
                <a:rect l="0" t="0" r="r" b="b"/>
                <a:pathLst>
                  <a:path w="1116" h="792">
                    <a:moveTo>
                      <a:pt x="0" y="0"/>
                    </a:moveTo>
                    <a:lnTo>
                      <a:pt x="1116" y="312"/>
                    </a:lnTo>
                    <a:lnTo>
                      <a:pt x="1116" y="792"/>
                    </a:lnTo>
                    <a:lnTo>
                      <a:pt x="36" y="50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03" name="Freeform 35"/>
              <p:cNvSpPr>
                <a:spLocks/>
              </p:cNvSpPr>
              <p:nvPr/>
            </p:nvSpPr>
            <p:spPr bwMode="auto">
              <a:xfrm>
                <a:off x="4992" y="1401"/>
                <a:ext cx="354" cy="792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6" y="792"/>
                  </a:cxn>
                  <a:cxn ang="0">
                    <a:pos x="66" y="756"/>
                  </a:cxn>
                  <a:cxn ang="0">
                    <a:pos x="126" y="726"/>
                  </a:cxn>
                  <a:cxn ang="0">
                    <a:pos x="204" y="672"/>
                  </a:cxn>
                  <a:cxn ang="0">
                    <a:pos x="240" y="636"/>
                  </a:cxn>
                  <a:cxn ang="0">
                    <a:pos x="288" y="588"/>
                  </a:cxn>
                  <a:cxn ang="0">
                    <a:pos x="324" y="522"/>
                  </a:cxn>
                  <a:cxn ang="0">
                    <a:pos x="354" y="450"/>
                  </a:cxn>
                  <a:cxn ang="0">
                    <a:pos x="330" y="0"/>
                  </a:cxn>
                  <a:cxn ang="0">
                    <a:pos x="312" y="78"/>
                  </a:cxn>
                  <a:cxn ang="0">
                    <a:pos x="252" y="150"/>
                  </a:cxn>
                  <a:cxn ang="0">
                    <a:pos x="180" y="210"/>
                  </a:cxn>
                  <a:cxn ang="0">
                    <a:pos x="90" y="264"/>
                  </a:cxn>
                  <a:cxn ang="0">
                    <a:pos x="30" y="300"/>
                  </a:cxn>
                  <a:cxn ang="0">
                    <a:pos x="0" y="318"/>
                  </a:cxn>
                </a:cxnLst>
                <a:rect l="0" t="0" r="r" b="b"/>
                <a:pathLst>
                  <a:path w="354" h="792">
                    <a:moveTo>
                      <a:pt x="0" y="318"/>
                    </a:moveTo>
                    <a:lnTo>
                      <a:pt x="6" y="792"/>
                    </a:lnTo>
                    <a:lnTo>
                      <a:pt x="66" y="756"/>
                    </a:lnTo>
                    <a:lnTo>
                      <a:pt x="126" y="726"/>
                    </a:lnTo>
                    <a:lnTo>
                      <a:pt x="204" y="672"/>
                    </a:lnTo>
                    <a:lnTo>
                      <a:pt x="240" y="636"/>
                    </a:lnTo>
                    <a:lnTo>
                      <a:pt x="288" y="588"/>
                    </a:lnTo>
                    <a:lnTo>
                      <a:pt x="324" y="522"/>
                    </a:lnTo>
                    <a:lnTo>
                      <a:pt x="354" y="450"/>
                    </a:lnTo>
                    <a:lnTo>
                      <a:pt x="330" y="0"/>
                    </a:lnTo>
                    <a:lnTo>
                      <a:pt x="312" y="78"/>
                    </a:lnTo>
                    <a:lnTo>
                      <a:pt x="252" y="150"/>
                    </a:lnTo>
                    <a:lnTo>
                      <a:pt x="180" y="210"/>
                    </a:lnTo>
                    <a:lnTo>
                      <a:pt x="90" y="264"/>
                    </a:lnTo>
                    <a:lnTo>
                      <a:pt x="30" y="300"/>
                    </a:lnTo>
                    <a:lnTo>
                      <a:pt x="0" y="3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04" name="Freeform 36"/>
              <p:cNvSpPr>
                <a:spLocks/>
              </p:cNvSpPr>
              <p:nvPr/>
            </p:nvSpPr>
            <p:spPr bwMode="auto">
              <a:xfrm>
                <a:off x="5187" y="1620"/>
                <a:ext cx="117" cy="125"/>
              </a:xfrm>
              <a:custGeom>
                <a:avLst/>
                <a:gdLst/>
                <a:ahLst/>
                <a:cxnLst>
                  <a:cxn ang="0">
                    <a:pos x="36" y="18"/>
                  </a:cxn>
                  <a:cxn ang="0">
                    <a:pos x="30" y="0"/>
                  </a:cxn>
                  <a:cxn ang="0">
                    <a:pos x="12" y="18"/>
                  </a:cxn>
                  <a:cxn ang="0">
                    <a:pos x="6" y="54"/>
                  </a:cxn>
                  <a:cxn ang="0">
                    <a:pos x="49" y="68"/>
                  </a:cxn>
                  <a:cxn ang="0">
                    <a:pos x="30" y="0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05" name="Freeform 37"/>
              <p:cNvSpPr>
                <a:spLocks/>
              </p:cNvSpPr>
              <p:nvPr/>
            </p:nvSpPr>
            <p:spPr bwMode="auto">
              <a:xfrm>
                <a:off x="4021" y="1586"/>
                <a:ext cx="85" cy="93"/>
              </a:xfrm>
              <a:custGeom>
                <a:avLst/>
                <a:gdLst/>
                <a:ahLst/>
                <a:cxnLst>
                  <a:cxn ang="0">
                    <a:pos x="36" y="18"/>
                  </a:cxn>
                  <a:cxn ang="0">
                    <a:pos x="30" y="0"/>
                  </a:cxn>
                  <a:cxn ang="0">
                    <a:pos x="12" y="18"/>
                  </a:cxn>
                  <a:cxn ang="0">
                    <a:pos x="6" y="54"/>
                  </a:cxn>
                  <a:cxn ang="0">
                    <a:pos x="49" y="68"/>
                  </a:cxn>
                  <a:cxn ang="0">
                    <a:pos x="30" y="0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06" name="Freeform 38"/>
              <p:cNvSpPr>
                <a:spLocks/>
              </p:cNvSpPr>
              <p:nvPr/>
            </p:nvSpPr>
            <p:spPr bwMode="auto">
              <a:xfrm>
                <a:off x="4459" y="1686"/>
                <a:ext cx="53" cy="77"/>
              </a:xfrm>
              <a:custGeom>
                <a:avLst/>
                <a:gdLst/>
                <a:ahLst/>
                <a:cxnLst>
                  <a:cxn ang="0">
                    <a:pos x="36" y="18"/>
                  </a:cxn>
                  <a:cxn ang="0">
                    <a:pos x="30" y="0"/>
                  </a:cxn>
                  <a:cxn ang="0">
                    <a:pos x="12" y="18"/>
                  </a:cxn>
                  <a:cxn ang="0">
                    <a:pos x="6" y="54"/>
                  </a:cxn>
                  <a:cxn ang="0">
                    <a:pos x="49" y="68"/>
                  </a:cxn>
                  <a:cxn ang="0">
                    <a:pos x="30" y="0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07" name="Freeform 39"/>
              <p:cNvSpPr>
                <a:spLocks/>
              </p:cNvSpPr>
              <p:nvPr/>
            </p:nvSpPr>
            <p:spPr bwMode="auto">
              <a:xfrm flipH="1">
                <a:off x="4411" y="1754"/>
                <a:ext cx="53" cy="77"/>
              </a:xfrm>
              <a:custGeom>
                <a:avLst/>
                <a:gdLst/>
                <a:ahLst/>
                <a:cxnLst>
                  <a:cxn ang="0">
                    <a:pos x="36" y="18"/>
                  </a:cxn>
                  <a:cxn ang="0">
                    <a:pos x="30" y="0"/>
                  </a:cxn>
                  <a:cxn ang="0">
                    <a:pos x="12" y="18"/>
                  </a:cxn>
                  <a:cxn ang="0">
                    <a:pos x="6" y="54"/>
                  </a:cxn>
                  <a:cxn ang="0">
                    <a:pos x="49" y="68"/>
                  </a:cxn>
                  <a:cxn ang="0">
                    <a:pos x="30" y="0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808" name="Freeform 40"/>
            <p:cNvSpPr>
              <a:spLocks/>
            </p:cNvSpPr>
            <p:nvPr/>
          </p:nvSpPr>
          <p:spPr bwMode="auto">
            <a:xfrm>
              <a:off x="3907" y="804"/>
              <a:ext cx="117" cy="125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09" name="Freeform 41"/>
            <p:cNvSpPr>
              <a:spLocks/>
            </p:cNvSpPr>
            <p:nvPr/>
          </p:nvSpPr>
          <p:spPr bwMode="auto">
            <a:xfrm>
              <a:off x="3819" y="838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10" name="Freeform 42"/>
            <p:cNvSpPr>
              <a:spLocks/>
            </p:cNvSpPr>
            <p:nvPr/>
          </p:nvSpPr>
          <p:spPr bwMode="auto">
            <a:xfrm flipH="1">
              <a:off x="3835" y="73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027238" y="3671888"/>
            <a:ext cx="2432050" cy="2120900"/>
            <a:chOff x="236" y="976"/>
            <a:chExt cx="1532" cy="1336"/>
          </a:xfrm>
        </p:grpSpPr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241" y="976"/>
              <a:ext cx="1527" cy="1336"/>
              <a:chOff x="1409" y="1192"/>
              <a:chExt cx="1527" cy="1336"/>
            </a:xfrm>
          </p:grpSpPr>
          <p:sp>
            <p:nvSpPr>
              <p:cNvPr id="32813" name="Freeform 45"/>
              <p:cNvSpPr>
                <a:spLocks/>
              </p:cNvSpPr>
              <p:nvPr/>
            </p:nvSpPr>
            <p:spPr bwMode="auto">
              <a:xfrm>
                <a:off x="1760" y="1192"/>
                <a:ext cx="1176" cy="13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5" y="396"/>
                  </a:cxn>
                  <a:cxn ang="0">
                    <a:pos x="312" y="840"/>
                  </a:cxn>
                  <a:cxn ang="0">
                    <a:pos x="336" y="1328"/>
                  </a:cxn>
                  <a:cxn ang="0">
                    <a:pos x="1176" y="912"/>
                  </a:cxn>
                  <a:cxn ang="0">
                    <a:pos x="1167" y="396"/>
                  </a:cxn>
                  <a:cxn ang="0">
                    <a:pos x="1143" y="908"/>
                  </a:cxn>
                  <a:cxn ang="0">
                    <a:pos x="48" y="480"/>
                  </a:cxn>
                  <a:cxn ang="0">
                    <a:pos x="0" y="0"/>
                  </a:cxn>
                </a:cxnLst>
                <a:rect l="0" t="0" r="r" b="b"/>
                <a:pathLst>
                  <a:path w="1176" h="1328">
                    <a:moveTo>
                      <a:pt x="0" y="0"/>
                    </a:moveTo>
                    <a:lnTo>
                      <a:pt x="1175" y="396"/>
                    </a:lnTo>
                    <a:lnTo>
                      <a:pt x="312" y="840"/>
                    </a:lnTo>
                    <a:lnTo>
                      <a:pt x="336" y="1328"/>
                    </a:lnTo>
                    <a:lnTo>
                      <a:pt x="1176" y="912"/>
                    </a:lnTo>
                    <a:lnTo>
                      <a:pt x="1167" y="396"/>
                    </a:lnTo>
                    <a:lnTo>
                      <a:pt x="1143" y="908"/>
                    </a:lnTo>
                    <a:lnTo>
                      <a:pt x="48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14" name="Freeform 46"/>
              <p:cNvSpPr>
                <a:spLocks/>
              </p:cNvSpPr>
              <p:nvPr/>
            </p:nvSpPr>
            <p:spPr bwMode="auto">
              <a:xfrm>
                <a:off x="1409" y="1192"/>
                <a:ext cx="663" cy="856"/>
              </a:xfrm>
              <a:custGeom>
                <a:avLst/>
                <a:gdLst/>
                <a:ahLst/>
                <a:cxnLst>
                  <a:cxn ang="0">
                    <a:pos x="359" y="0"/>
                  </a:cxn>
                  <a:cxn ang="0">
                    <a:pos x="183" y="112"/>
                  </a:cxn>
                  <a:cxn ang="0">
                    <a:pos x="55" y="224"/>
                  </a:cxn>
                  <a:cxn ang="0">
                    <a:pos x="7" y="344"/>
                  </a:cxn>
                  <a:cxn ang="0">
                    <a:pos x="15" y="432"/>
                  </a:cxn>
                  <a:cxn ang="0">
                    <a:pos x="79" y="544"/>
                  </a:cxn>
                  <a:cxn ang="0">
                    <a:pos x="159" y="624"/>
                  </a:cxn>
                  <a:cxn ang="0">
                    <a:pos x="255" y="696"/>
                  </a:cxn>
                  <a:cxn ang="0">
                    <a:pos x="455" y="784"/>
                  </a:cxn>
                  <a:cxn ang="0">
                    <a:pos x="663" y="856"/>
                  </a:cxn>
                </a:cxnLst>
                <a:rect l="0" t="0" r="r" b="b"/>
                <a:pathLst>
                  <a:path w="663" h="856">
                    <a:moveTo>
                      <a:pt x="359" y="0"/>
                    </a:moveTo>
                    <a:cubicBezTo>
                      <a:pt x="330" y="19"/>
                      <a:pt x="234" y="75"/>
                      <a:pt x="183" y="112"/>
                    </a:cubicBezTo>
                    <a:cubicBezTo>
                      <a:pt x="132" y="149"/>
                      <a:pt x="84" y="185"/>
                      <a:pt x="55" y="224"/>
                    </a:cubicBezTo>
                    <a:cubicBezTo>
                      <a:pt x="26" y="263"/>
                      <a:pt x="14" y="309"/>
                      <a:pt x="7" y="344"/>
                    </a:cubicBezTo>
                    <a:cubicBezTo>
                      <a:pt x="0" y="379"/>
                      <a:pt x="3" y="399"/>
                      <a:pt x="15" y="432"/>
                    </a:cubicBezTo>
                    <a:cubicBezTo>
                      <a:pt x="27" y="465"/>
                      <a:pt x="55" y="512"/>
                      <a:pt x="79" y="544"/>
                    </a:cubicBezTo>
                    <a:cubicBezTo>
                      <a:pt x="103" y="576"/>
                      <a:pt x="130" y="599"/>
                      <a:pt x="159" y="624"/>
                    </a:cubicBezTo>
                    <a:cubicBezTo>
                      <a:pt x="188" y="649"/>
                      <a:pt x="206" y="669"/>
                      <a:pt x="255" y="696"/>
                    </a:cubicBezTo>
                    <a:cubicBezTo>
                      <a:pt x="304" y="723"/>
                      <a:pt x="387" y="757"/>
                      <a:pt x="455" y="784"/>
                    </a:cubicBezTo>
                    <a:cubicBezTo>
                      <a:pt x="523" y="811"/>
                      <a:pt x="620" y="841"/>
                      <a:pt x="66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15" name="Freeform 47"/>
              <p:cNvSpPr>
                <a:spLocks/>
              </p:cNvSpPr>
              <p:nvPr/>
            </p:nvSpPr>
            <p:spPr bwMode="auto">
              <a:xfrm>
                <a:off x="1427" y="1672"/>
                <a:ext cx="653" cy="856"/>
              </a:xfrm>
              <a:custGeom>
                <a:avLst/>
                <a:gdLst/>
                <a:ahLst/>
                <a:cxnLst>
                  <a:cxn ang="0">
                    <a:pos x="373" y="0"/>
                  </a:cxn>
                  <a:cxn ang="0">
                    <a:pos x="197" y="88"/>
                  </a:cxn>
                  <a:cxn ang="0">
                    <a:pos x="61" y="208"/>
                  </a:cxn>
                  <a:cxn ang="0">
                    <a:pos x="5" y="344"/>
                  </a:cxn>
                  <a:cxn ang="0">
                    <a:pos x="29" y="472"/>
                  </a:cxn>
                  <a:cxn ang="0">
                    <a:pos x="117" y="584"/>
                  </a:cxn>
                  <a:cxn ang="0">
                    <a:pos x="269" y="704"/>
                  </a:cxn>
                  <a:cxn ang="0">
                    <a:pos x="453" y="776"/>
                  </a:cxn>
                  <a:cxn ang="0">
                    <a:pos x="653" y="856"/>
                  </a:cxn>
                </a:cxnLst>
                <a:rect l="0" t="0" r="r" b="b"/>
                <a:pathLst>
                  <a:path w="653" h="856">
                    <a:moveTo>
                      <a:pt x="373" y="0"/>
                    </a:moveTo>
                    <a:cubicBezTo>
                      <a:pt x="345" y="15"/>
                      <a:pt x="249" y="53"/>
                      <a:pt x="197" y="88"/>
                    </a:cubicBezTo>
                    <a:cubicBezTo>
                      <a:pt x="145" y="123"/>
                      <a:pt x="93" y="165"/>
                      <a:pt x="61" y="208"/>
                    </a:cubicBezTo>
                    <a:cubicBezTo>
                      <a:pt x="29" y="251"/>
                      <a:pt x="10" y="300"/>
                      <a:pt x="5" y="344"/>
                    </a:cubicBezTo>
                    <a:cubicBezTo>
                      <a:pt x="0" y="388"/>
                      <a:pt x="10" y="432"/>
                      <a:pt x="29" y="472"/>
                    </a:cubicBezTo>
                    <a:cubicBezTo>
                      <a:pt x="48" y="512"/>
                      <a:pt x="77" y="545"/>
                      <a:pt x="117" y="584"/>
                    </a:cubicBezTo>
                    <a:cubicBezTo>
                      <a:pt x="157" y="623"/>
                      <a:pt x="213" y="672"/>
                      <a:pt x="269" y="704"/>
                    </a:cubicBezTo>
                    <a:cubicBezTo>
                      <a:pt x="325" y="736"/>
                      <a:pt x="389" y="751"/>
                      <a:pt x="453" y="776"/>
                    </a:cubicBezTo>
                    <a:cubicBezTo>
                      <a:pt x="517" y="801"/>
                      <a:pt x="611" y="839"/>
                      <a:pt x="65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816" name="Freeform 48"/>
            <p:cNvSpPr>
              <a:spLocks/>
            </p:cNvSpPr>
            <p:nvPr/>
          </p:nvSpPr>
          <p:spPr bwMode="auto">
            <a:xfrm>
              <a:off x="920" y="1392"/>
              <a:ext cx="848" cy="896"/>
            </a:xfrm>
            <a:custGeom>
              <a:avLst/>
              <a:gdLst/>
              <a:ahLst/>
              <a:cxnLst>
                <a:cxn ang="0">
                  <a:pos x="832" y="0"/>
                </a:cxn>
                <a:cxn ang="0">
                  <a:pos x="848" y="496"/>
                </a:cxn>
                <a:cxn ang="0">
                  <a:pos x="16" y="896"/>
                </a:cxn>
                <a:cxn ang="0">
                  <a:pos x="0" y="432"/>
                </a:cxn>
                <a:cxn ang="0">
                  <a:pos x="832" y="0"/>
                </a:cxn>
              </a:cxnLst>
              <a:rect l="0" t="0" r="r" b="b"/>
              <a:pathLst>
                <a:path w="848" h="896">
                  <a:moveTo>
                    <a:pt x="832" y="0"/>
                  </a:moveTo>
                  <a:lnTo>
                    <a:pt x="848" y="496"/>
                  </a:lnTo>
                  <a:lnTo>
                    <a:pt x="16" y="896"/>
                  </a:lnTo>
                  <a:lnTo>
                    <a:pt x="0" y="432"/>
                  </a:lnTo>
                  <a:lnTo>
                    <a:pt x="8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17" name="Freeform 49"/>
            <p:cNvSpPr>
              <a:spLocks/>
            </p:cNvSpPr>
            <p:nvPr/>
          </p:nvSpPr>
          <p:spPr bwMode="auto">
            <a:xfrm>
              <a:off x="236" y="976"/>
              <a:ext cx="1528" cy="852"/>
            </a:xfrm>
            <a:custGeom>
              <a:avLst/>
              <a:gdLst/>
              <a:ahLst/>
              <a:cxnLst>
                <a:cxn ang="0">
                  <a:pos x="364" y="0"/>
                </a:cxn>
                <a:cxn ang="0">
                  <a:pos x="1528" y="404"/>
                </a:cxn>
                <a:cxn ang="0">
                  <a:pos x="664" y="852"/>
                </a:cxn>
                <a:cxn ang="0">
                  <a:pos x="492" y="800"/>
                </a:cxn>
                <a:cxn ang="0">
                  <a:pos x="348" y="736"/>
                </a:cxn>
                <a:cxn ang="0">
                  <a:pos x="220" y="672"/>
                </a:cxn>
                <a:cxn ang="0">
                  <a:pos x="112" y="588"/>
                </a:cxn>
                <a:cxn ang="0">
                  <a:pos x="28" y="464"/>
                </a:cxn>
                <a:cxn ang="0">
                  <a:pos x="0" y="364"/>
                </a:cxn>
                <a:cxn ang="0">
                  <a:pos x="32" y="252"/>
                </a:cxn>
                <a:cxn ang="0">
                  <a:pos x="92" y="192"/>
                </a:cxn>
                <a:cxn ang="0">
                  <a:pos x="156" y="128"/>
                </a:cxn>
                <a:cxn ang="0">
                  <a:pos x="256" y="68"/>
                </a:cxn>
                <a:cxn ang="0">
                  <a:pos x="364" y="0"/>
                </a:cxn>
              </a:cxnLst>
              <a:rect l="0" t="0" r="r" b="b"/>
              <a:pathLst>
                <a:path w="1528" h="852">
                  <a:moveTo>
                    <a:pt x="364" y="0"/>
                  </a:moveTo>
                  <a:lnTo>
                    <a:pt x="1528" y="404"/>
                  </a:lnTo>
                  <a:lnTo>
                    <a:pt x="664" y="852"/>
                  </a:lnTo>
                  <a:lnTo>
                    <a:pt x="492" y="800"/>
                  </a:lnTo>
                  <a:lnTo>
                    <a:pt x="348" y="736"/>
                  </a:lnTo>
                  <a:lnTo>
                    <a:pt x="220" y="672"/>
                  </a:lnTo>
                  <a:lnTo>
                    <a:pt x="112" y="588"/>
                  </a:lnTo>
                  <a:lnTo>
                    <a:pt x="28" y="464"/>
                  </a:lnTo>
                  <a:lnTo>
                    <a:pt x="0" y="364"/>
                  </a:lnTo>
                  <a:lnTo>
                    <a:pt x="32" y="252"/>
                  </a:lnTo>
                  <a:lnTo>
                    <a:pt x="92" y="192"/>
                  </a:lnTo>
                  <a:lnTo>
                    <a:pt x="156" y="128"/>
                  </a:lnTo>
                  <a:lnTo>
                    <a:pt x="256" y="68"/>
                  </a:lnTo>
                  <a:lnTo>
                    <a:pt x="3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18" name="Freeform 50"/>
            <p:cNvSpPr>
              <a:spLocks/>
            </p:cNvSpPr>
            <p:nvPr/>
          </p:nvSpPr>
          <p:spPr bwMode="auto">
            <a:xfrm>
              <a:off x="236" y="1372"/>
              <a:ext cx="696" cy="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488"/>
                </a:cxn>
                <a:cxn ang="0">
                  <a:pos x="80" y="600"/>
                </a:cxn>
                <a:cxn ang="0">
                  <a:pos x="152" y="680"/>
                </a:cxn>
                <a:cxn ang="0">
                  <a:pos x="248" y="760"/>
                </a:cxn>
                <a:cxn ang="0">
                  <a:pos x="368" y="824"/>
                </a:cxn>
                <a:cxn ang="0">
                  <a:pos x="496" y="864"/>
                </a:cxn>
                <a:cxn ang="0">
                  <a:pos x="576" y="584"/>
                </a:cxn>
                <a:cxn ang="0">
                  <a:pos x="488" y="872"/>
                </a:cxn>
                <a:cxn ang="0">
                  <a:pos x="584" y="904"/>
                </a:cxn>
                <a:cxn ang="0">
                  <a:pos x="696" y="928"/>
                </a:cxn>
                <a:cxn ang="0">
                  <a:pos x="672" y="464"/>
                </a:cxn>
                <a:cxn ang="0">
                  <a:pos x="544" y="416"/>
                </a:cxn>
                <a:cxn ang="0">
                  <a:pos x="408" y="368"/>
                </a:cxn>
                <a:cxn ang="0">
                  <a:pos x="256" y="296"/>
                </a:cxn>
                <a:cxn ang="0">
                  <a:pos x="144" y="216"/>
                </a:cxn>
                <a:cxn ang="0">
                  <a:pos x="56" y="112"/>
                </a:cxn>
                <a:cxn ang="0">
                  <a:pos x="0" y="0"/>
                </a:cxn>
              </a:cxnLst>
              <a:rect l="0" t="0" r="r" b="b"/>
              <a:pathLst>
                <a:path w="696" h="928">
                  <a:moveTo>
                    <a:pt x="0" y="0"/>
                  </a:moveTo>
                  <a:lnTo>
                    <a:pt x="32" y="488"/>
                  </a:lnTo>
                  <a:lnTo>
                    <a:pt x="80" y="600"/>
                  </a:lnTo>
                  <a:lnTo>
                    <a:pt x="152" y="680"/>
                  </a:lnTo>
                  <a:lnTo>
                    <a:pt x="248" y="760"/>
                  </a:lnTo>
                  <a:lnTo>
                    <a:pt x="368" y="824"/>
                  </a:lnTo>
                  <a:lnTo>
                    <a:pt x="496" y="864"/>
                  </a:lnTo>
                  <a:lnTo>
                    <a:pt x="576" y="584"/>
                  </a:lnTo>
                  <a:lnTo>
                    <a:pt x="488" y="872"/>
                  </a:lnTo>
                  <a:lnTo>
                    <a:pt x="584" y="904"/>
                  </a:lnTo>
                  <a:lnTo>
                    <a:pt x="696" y="928"/>
                  </a:lnTo>
                  <a:lnTo>
                    <a:pt x="672" y="464"/>
                  </a:lnTo>
                  <a:lnTo>
                    <a:pt x="544" y="416"/>
                  </a:lnTo>
                  <a:lnTo>
                    <a:pt x="408" y="368"/>
                  </a:lnTo>
                  <a:lnTo>
                    <a:pt x="256" y="296"/>
                  </a:lnTo>
                  <a:lnTo>
                    <a:pt x="144" y="216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19" name="Freeform 51"/>
            <p:cNvSpPr>
              <a:spLocks/>
            </p:cNvSpPr>
            <p:nvPr/>
          </p:nvSpPr>
          <p:spPr bwMode="auto">
            <a:xfrm>
              <a:off x="837" y="1586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0" name="Freeform 52"/>
            <p:cNvSpPr>
              <a:spLocks/>
            </p:cNvSpPr>
            <p:nvPr/>
          </p:nvSpPr>
          <p:spPr bwMode="auto">
            <a:xfrm>
              <a:off x="1211" y="1398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1" name="Freeform 53"/>
            <p:cNvSpPr>
              <a:spLocks/>
            </p:cNvSpPr>
            <p:nvPr/>
          </p:nvSpPr>
          <p:spPr bwMode="auto">
            <a:xfrm flipH="1">
              <a:off x="1115" y="1562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2" name="Freeform 54"/>
            <p:cNvSpPr>
              <a:spLocks/>
            </p:cNvSpPr>
            <p:nvPr/>
          </p:nvSpPr>
          <p:spPr bwMode="auto">
            <a:xfrm>
              <a:off x="1205" y="1858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3" name="Freeform 55"/>
            <p:cNvSpPr>
              <a:spLocks/>
            </p:cNvSpPr>
            <p:nvPr/>
          </p:nvSpPr>
          <p:spPr bwMode="auto">
            <a:xfrm>
              <a:off x="1579" y="167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4" name="Freeform 56"/>
            <p:cNvSpPr>
              <a:spLocks/>
            </p:cNvSpPr>
            <p:nvPr/>
          </p:nvSpPr>
          <p:spPr bwMode="auto">
            <a:xfrm flipH="1">
              <a:off x="1483" y="183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5" name="Freeform 57"/>
            <p:cNvSpPr>
              <a:spLocks/>
            </p:cNvSpPr>
            <p:nvPr/>
          </p:nvSpPr>
          <p:spPr bwMode="auto">
            <a:xfrm>
              <a:off x="437" y="1794"/>
              <a:ext cx="85" cy="125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6" name="Freeform 58"/>
            <p:cNvSpPr>
              <a:spLocks/>
            </p:cNvSpPr>
            <p:nvPr/>
          </p:nvSpPr>
          <p:spPr bwMode="auto">
            <a:xfrm>
              <a:off x="539" y="189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7" name="Freeform 59"/>
            <p:cNvSpPr>
              <a:spLocks/>
            </p:cNvSpPr>
            <p:nvPr/>
          </p:nvSpPr>
          <p:spPr bwMode="auto">
            <a:xfrm flipH="1">
              <a:off x="731" y="209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8" name="Freeform 60"/>
            <p:cNvSpPr>
              <a:spLocks/>
            </p:cNvSpPr>
            <p:nvPr/>
          </p:nvSpPr>
          <p:spPr bwMode="auto">
            <a:xfrm>
              <a:off x="565" y="1090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9" name="Freeform 61"/>
            <p:cNvSpPr>
              <a:spLocks/>
            </p:cNvSpPr>
            <p:nvPr/>
          </p:nvSpPr>
          <p:spPr bwMode="auto">
            <a:xfrm>
              <a:off x="437" y="1298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062288" y="4319588"/>
            <a:ext cx="3162300" cy="1630362"/>
            <a:chOff x="3768" y="3184"/>
            <a:chExt cx="1992" cy="1027"/>
          </a:xfrm>
        </p:grpSpPr>
        <p:sp>
          <p:nvSpPr>
            <p:cNvPr id="32831" name="Freeform 63"/>
            <p:cNvSpPr>
              <a:spLocks/>
            </p:cNvSpPr>
            <p:nvPr/>
          </p:nvSpPr>
          <p:spPr bwMode="auto">
            <a:xfrm>
              <a:off x="3768" y="3184"/>
              <a:ext cx="880" cy="920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440"/>
                </a:cxn>
                <a:cxn ang="0">
                  <a:pos x="16" y="920"/>
                </a:cxn>
                <a:cxn ang="0">
                  <a:pos x="880" y="528"/>
                </a:cxn>
                <a:cxn ang="0">
                  <a:pos x="856" y="0"/>
                </a:cxn>
              </a:cxnLst>
              <a:rect l="0" t="0" r="r" b="b"/>
              <a:pathLst>
                <a:path w="880" h="920">
                  <a:moveTo>
                    <a:pt x="856" y="0"/>
                  </a:moveTo>
                  <a:lnTo>
                    <a:pt x="0" y="440"/>
                  </a:lnTo>
                  <a:lnTo>
                    <a:pt x="16" y="920"/>
                  </a:lnTo>
                  <a:lnTo>
                    <a:pt x="880" y="528"/>
                  </a:lnTo>
                  <a:lnTo>
                    <a:pt x="856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32" name="Freeform 64"/>
            <p:cNvSpPr>
              <a:spLocks/>
            </p:cNvSpPr>
            <p:nvPr/>
          </p:nvSpPr>
          <p:spPr bwMode="auto">
            <a:xfrm>
              <a:off x="4624" y="3184"/>
              <a:ext cx="1120" cy="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2" y="320"/>
                </a:cxn>
                <a:cxn ang="0">
                  <a:pos x="1120" y="832"/>
                </a:cxn>
                <a:cxn ang="0">
                  <a:pos x="16" y="520"/>
                </a:cxn>
              </a:cxnLst>
              <a:rect l="0" t="0" r="r" b="b"/>
              <a:pathLst>
                <a:path w="1120" h="832">
                  <a:moveTo>
                    <a:pt x="0" y="0"/>
                  </a:moveTo>
                  <a:lnTo>
                    <a:pt x="1112" y="320"/>
                  </a:lnTo>
                  <a:cubicBezTo>
                    <a:pt x="1115" y="491"/>
                    <a:pt x="1117" y="661"/>
                    <a:pt x="1120" y="832"/>
                  </a:cubicBezTo>
                  <a:lnTo>
                    <a:pt x="16" y="5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33" name="Freeform 65"/>
            <p:cNvSpPr>
              <a:spLocks/>
            </p:cNvSpPr>
            <p:nvPr/>
          </p:nvSpPr>
          <p:spPr bwMode="auto">
            <a:xfrm>
              <a:off x="3768" y="3520"/>
              <a:ext cx="1976" cy="211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248" y="160"/>
                </a:cxn>
                <a:cxn ang="0">
                  <a:pos x="560" y="200"/>
                </a:cxn>
                <a:cxn ang="0">
                  <a:pos x="1152" y="200"/>
                </a:cxn>
                <a:cxn ang="0">
                  <a:pos x="1544" y="136"/>
                </a:cxn>
                <a:cxn ang="0">
                  <a:pos x="1976" y="0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34" name="Freeform 66"/>
            <p:cNvSpPr>
              <a:spLocks/>
            </p:cNvSpPr>
            <p:nvPr/>
          </p:nvSpPr>
          <p:spPr bwMode="auto">
            <a:xfrm>
              <a:off x="3784" y="4000"/>
              <a:ext cx="1976" cy="211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248" y="160"/>
                </a:cxn>
                <a:cxn ang="0">
                  <a:pos x="560" y="200"/>
                </a:cxn>
                <a:cxn ang="0">
                  <a:pos x="1152" y="200"/>
                </a:cxn>
                <a:cxn ang="0">
                  <a:pos x="1544" y="136"/>
                </a:cxn>
                <a:cxn ang="0">
                  <a:pos x="1976" y="0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35" name="Freeform 67"/>
            <p:cNvSpPr>
              <a:spLocks/>
            </p:cNvSpPr>
            <p:nvPr/>
          </p:nvSpPr>
          <p:spPr bwMode="auto">
            <a:xfrm>
              <a:off x="3768" y="3504"/>
              <a:ext cx="1968" cy="704"/>
            </a:xfrm>
            <a:custGeom>
              <a:avLst/>
              <a:gdLst/>
              <a:ahLst/>
              <a:cxnLst>
                <a:cxn ang="0">
                  <a:pos x="1968" y="496"/>
                </a:cxn>
                <a:cxn ang="0">
                  <a:pos x="1968" y="0"/>
                </a:cxn>
                <a:cxn ang="0">
                  <a:pos x="1808" y="80"/>
                </a:cxn>
                <a:cxn ang="0">
                  <a:pos x="1552" y="144"/>
                </a:cxn>
                <a:cxn ang="0">
                  <a:pos x="1248" y="208"/>
                </a:cxn>
                <a:cxn ang="0">
                  <a:pos x="1008" y="224"/>
                </a:cxn>
                <a:cxn ang="0">
                  <a:pos x="768" y="224"/>
                </a:cxn>
                <a:cxn ang="0">
                  <a:pos x="528" y="208"/>
                </a:cxn>
                <a:cxn ang="0">
                  <a:pos x="272" y="176"/>
                </a:cxn>
                <a:cxn ang="0">
                  <a:pos x="128" y="144"/>
                </a:cxn>
                <a:cxn ang="0">
                  <a:pos x="0" y="128"/>
                </a:cxn>
                <a:cxn ang="0">
                  <a:pos x="16" y="608"/>
                </a:cxn>
                <a:cxn ang="0">
                  <a:pos x="192" y="640"/>
                </a:cxn>
                <a:cxn ang="0">
                  <a:pos x="368" y="672"/>
                </a:cxn>
                <a:cxn ang="0">
                  <a:pos x="480" y="688"/>
                </a:cxn>
                <a:cxn ang="0">
                  <a:pos x="592" y="688"/>
                </a:cxn>
                <a:cxn ang="0">
                  <a:pos x="768" y="704"/>
                </a:cxn>
                <a:cxn ang="0">
                  <a:pos x="928" y="704"/>
                </a:cxn>
                <a:cxn ang="0">
                  <a:pos x="1072" y="704"/>
                </a:cxn>
                <a:cxn ang="0">
                  <a:pos x="1264" y="688"/>
                </a:cxn>
                <a:cxn ang="0">
                  <a:pos x="1392" y="672"/>
                </a:cxn>
                <a:cxn ang="0">
                  <a:pos x="1536" y="640"/>
                </a:cxn>
                <a:cxn ang="0">
                  <a:pos x="1712" y="592"/>
                </a:cxn>
                <a:cxn ang="0">
                  <a:pos x="1824" y="560"/>
                </a:cxn>
                <a:cxn ang="0">
                  <a:pos x="1904" y="528"/>
                </a:cxn>
                <a:cxn ang="0">
                  <a:pos x="1968" y="496"/>
                </a:cxn>
              </a:cxnLst>
              <a:rect l="0" t="0" r="r" b="b"/>
              <a:pathLst>
                <a:path w="1968" h="704">
                  <a:moveTo>
                    <a:pt x="1968" y="496"/>
                  </a:moveTo>
                  <a:lnTo>
                    <a:pt x="1968" y="0"/>
                  </a:lnTo>
                  <a:lnTo>
                    <a:pt x="1808" y="80"/>
                  </a:lnTo>
                  <a:lnTo>
                    <a:pt x="1552" y="144"/>
                  </a:lnTo>
                  <a:lnTo>
                    <a:pt x="1248" y="208"/>
                  </a:lnTo>
                  <a:lnTo>
                    <a:pt x="1008" y="224"/>
                  </a:lnTo>
                  <a:lnTo>
                    <a:pt x="768" y="224"/>
                  </a:lnTo>
                  <a:lnTo>
                    <a:pt x="528" y="208"/>
                  </a:lnTo>
                  <a:lnTo>
                    <a:pt x="272" y="176"/>
                  </a:lnTo>
                  <a:lnTo>
                    <a:pt x="128" y="144"/>
                  </a:lnTo>
                  <a:lnTo>
                    <a:pt x="0" y="128"/>
                  </a:lnTo>
                  <a:lnTo>
                    <a:pt x="16" y="608"/>
                  </a:lnTo>
                  <a:lnTo>
                    <a:pt x="192" y="640"/>
                  </a:lnTo>
                  <a:lnTo>
                    <a:pt x="368" y="672"/>
                  </a:lnTo>
                  <a:lnTo>
                    <a:pt x="480" y="688"/>
                  </a:lnTo>
                  <a:lnTo>
                    <a:pt x="592" y="688"/>
                  </a:lnTo>
                  <a:lnTo>
                    <a:pt x="768" y="704"/>
                  </a:lnTo>
                  <a:lnTo>
                    <a:pt x="928" y="704"/>
                  </a:lnTo>
                  <a:lnTo>
                    <a:pt x="1072" y="704"/>
                  </a:lnTo>
                  <a:lnTo>
                    <a:pt x="1264" y="688"/>
                  </a:lnTo>
                  <a:lnTo>
                    <a:pt x="1392" y="672"/>
                  </a:lnTo>
                  <a:lnTo>
                    <a:pt x="1536" y="640"/>
                  </a:lnTo>
                  <a:lnTo>
                    <a:pt x="1712" y="592"/>
                  </a:lnTo>
                  <a:lnTo>
                    <a:pt x="1824" y="560"/>
                  </a:lnTo>
                  <a:lnTo>
                    <a:pt x="1904" y="528"/>
                  </a:lnTo>
                  <a:lnTo>
                    <a:pt x="1968" y="49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36" name="Freeform 68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/>
              <a:ahLst/>
              <a:cxnLst>
                <a:cxn ang="0">
                  <a:pos x="1936" y="304"/>
                </a:cxn>
                <a:cxn ang="0">
                  <a:pos x="832" y="0"/>
                </a:cxn>
                <a:cxn ang="0">
                  <a:pos x="0" y="432"/>
                </a:cxn>
                <a:cxn ang="0">
                  <a:pos x="208" y="480"/>
                </a:cxn>
                <a:cxn ang="0">
                  <a:pos x="512" y="528"/>
                </a:cxn>
                <a:cxn ang="0">
                  <a:pos x="816" y="528"/>
                </a:cxn>
                <a:cxn ang="0">
                  <a:pos x="1152" y="528"/>
                </a:cxn>
                <a:cxn ang="0">
                  <a:pos x="1344" y="496"/>
                </a:cxn>
                <a:cxn ang="0">
                  <a:pos x="1536" y="464"/>
                </a:cxn>
                <a:cxn ang="0">
                  <a:pos x="1728" y="416"/>
                </a:cxn>
                <a:cxn ang="0">
                  <a:pos x="1904" y="352"/>
                </a:cxn>
                <a:cxn ang="0">
                  <a:pos x="1936" y="304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37" name="Freeform 69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38" name="Freeform 70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39" name="Freeform 71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0" name="Freeform 72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/>
              <a:ahLst/>
              <a:cxnLst>
                <a:cxn ang="0">
                  <a:pos x="1936" y="304"/>
                </a:cxn>
                <a:cxn ang="0">
                  <a:pos x="832" y="0"/>
                </a:cxn>
                <a:cxn ang="0">
                  <a:pos x="0" y="432"/>
                </a:cxn>
                <a:cxn ang="0">
                  <a:pos x="208" y="480"/>
                </a:cxn>
                <a:cxn ang="0">
                  <a:pos x="512" y="528"/>
                </a:cxn>
                <a:cxn ang="0">
                  <a:pos x="816" y="528"/>
                </a:cxn>
                <a:cxn ang="0">
                  <a:pos x="1152" y="528"/>
                </a:cxn>
                <a:cxn ang="0">
                  <a:pos x="1344" y="496"/>
                </a:cxn>
                <a:cxn ang="0">
                  <a:pos x="1536" y="464"/>
                </a:cxn>
                <a:cxn ang="0">
                  <a:pos x="1728" y="416"/>
                </a:cxn>
                <a:cxn ang="0">
                  <a:pos x="1904" y="352"/>
                </a:cxn>
                <a:cxn ang="0">
                  <a:pos x="1936" y="304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1" name="Freeform 73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2" name="Freeform 74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3" name="Freeform 75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4" name="Freeform 76"/>
            <p:cNvSpPr>
              <a:spLocks/>
            </p:cNvSpPr>
            <p:nvPr/>
          </p:nvSpPr>
          <p:spPr bwMode="auto">
            <a:xfrm>
              <a:off x="5189" y="3874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5" name="Freeform 77"/>
            <p:cNvSpPr>
              <a:spLocks/>
            </p:cNvSpPr>
            <p:nvPr/>
          </p:nvSpPr>
          <p:spPr bwMode="auto">
            <a:xfrm>
              <a:off x="5563" y="3686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6" name="Freeform 78"/>
            <p:cNvSpPr>
              <a:spLocks/>
            </p:cNvSpPr>
            <p:nvPr/>
          </p:nvSpPr>
          <p:spPr bwMode="auto">
            <a:xfrm flipH="1">
              <a:off x="5467" y="385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7" name="Freeform 79"/>
            <p:cNvSpPr>
              <a:spLocks/>
            </p:cNvSpPr>
            <p:nvPr/>
          </p:nvSpPr>
          <p:spPr bwMode="auto">
            <a:xfrm>
              <a:off x="3861" y="3938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8" name="Freeform 80"/>
            <p:cNvSpPr>
              <a:spLocks/>
            </p:cNvSpPr>
            <p:nvPr/>
          </p:nvSpPr>
          <p:spPr bwMode="auto">
            <a:xfrm>
              <a:off x="4235" y="375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49" name="Freeform 81"/>
            <p:cNvSpPr>
              <a:spLocks/>
            </p:cNvSpPr>
            <p:nvPr/>
          </p:nvSpPr>
          <p:spPr bwMode="auto">
            <a:xfrm flipH="1">
              <a:off x="4139" y="391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2565400" y="2597150"/>
            <a:ext cx="3276600" cy="1771650"/>
            <a:chOff x="1920" y="292"/>
            <a:chExt cx="2064" cy="1116"/>
          </a:xfrm>
        </p:grpSpPr>
        <p:sp>
          <p:nvSpPr>
            <p:cNvPr id="32851" name="Freeform 83"/>
            <p:cNvSpPr>
              <a:spLocks/>
            </p:cNvSpPr>
            <p:nvPr/>
          </p:nvSpPr>
          <p:spPr bwMode="auto">
            <a:xfrm>
              <a:off x="1941" y="408"/>
              <a:ext cx="2019" cy="48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019" y="0"/>
                </a:cxn>
                <a:cxn ang="0">
                  <a:pos x="1171" y="480"/>
                </a:cxn>
                <a:cxn ang="0">
                  <a:pos x="0" y="96"/>
                </a:cxn>
              </a:cxnLst>
              <a:rect l="0" t="0" r="r" b="b"/>
              <a:pathLst>
                <a:path w="2019" h="480">
                  <a:moveTo>
                    <a:pt x="0" y="96"/>
                  </a:moveTo>
                  <a:lnTo>
                    <a:pt x="2019" y="0"/>
                  </a:lnTo>
                  <a:lnTo>
                    <a:pt x="1171" y="4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52" name="Freeform 84"/>
            <p:cNvSpPr>
              <a:spLocks/>
            </p:cNvSpPr>
            <p:nvPr/>
          </p:nvSpPr>
          <p:spPr bwMode="auto">
            <a:xfrm>
              <a:off x="3104" y="404"/>
              <a:ext cx="880" cy="996"/>
            </a:xfrm>
            <a:custGeom>
              <a:avLst/>
              <a:gdLst/>
              <a:ahLst/>
              <a:cxnLst>
                <a:cxn ang="0">
                  <a:pos x="0" y="996"/>
                </a:cxn>
                <a:cxn ang="0">
                  <a:pos x="880" y="508"/>
                </a:cxn>
                <a:cxn ang="0">
                  <a:pos x="849" y="0"/>
                </a:cxn>
                <a:cxn ang="0">
                  <a:pos x="8" y="492"/>
                </a:cxn>
              </a:cxnLst>
              <a:rect l="0" t="0" r="r" b="b"/>
              <a:pathLst>
                <a:path w="880" h="996">
                  <a:moveTo>
                    <a:pt x="0" y="996"/>
                  </a:moveTo>
                  <a:lnTo>
                    <a:pt x="880" y="508"/>
                  </a:lnTo>
                  <a:cubicBezTo>
                    <a:pt x="868" y="337"/>
                    <a:pt x="860" y="170"/>
                    <a:pt x="849" y="0"/>
                  </a:cubicBezTo>
                  <a:lnTo>
                    <a:pt x="8" y="492"/>
                  </a:ln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53" name="Freeform 85"/>
            <p:cNvSpPr>
              <a:spLocks/>
            </p:cNvSpPr>
            <p:nvPr/>
          </p:nvSpPr>
          <p:spPr bwMode="auto">
            <a:xfrm>
              <a:off x="1920" y="496"/>
              <a:ext cx="1200" cy="912"/>
            </a:xfrm>
            <a:custGeom>
              <a:avLst/>
              <a:gdLst/>
              <a:ahLst/>
              <a:cxnLst>
                <a:cxn ang="0">
                  <a:pos x="1200" y="912"/>
                </a:cxn>
                <a:cxn ang="0">
                  <a:pos x="48" y="472"/>
                </a:cxn>
                <a:cxn ang="0">
                  <a:pos x="0" y="0"/>
                </a:cxn>
                <a:cxn ang="0">
                  <a:pos x="1192" y="400"/>
                </a:cxn>
                <a:cxn ang="0">
                  <a:pos x="1200" y="912"/>
                </a:cxn>
              </a:cxnLst>
              <a:rect l="0" t="0" r="r" b="b"/>
              <a:pathLst>
                <a:path w="1200" h="912">
                  <a:moveTo>
                    <a:pt x="1200" y="912"/>
                  </a:moveTo>
                  <a:lnTo>
                    <a:pt x="48" y="472"/>
                  </a:lnTo>
                  <a:lnTo>
                    <a:pt x="0" y="0"/>
                  </a:lnTo>
                  <a:lnTo>
                    <a:pt x="1192" y="400"/>
                  </a:lnTo>
                  <a:lnTo>
                    <a:pt x="1200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54" name="Freeform 86"/>
            <p:cNvSpPr>
              <a:spLocks/>
            </p:cNvSpPr>
            <p:nvPr/>
          </p:nvSpPr>
          <p:spPr bwMode="auto">
            <a:xfrm>
              <a:off x="1929" y="292"/>
              <a:ext cx="2039" cy="212"/>
            </a:xfrm>
            <a:custGeom>
              <a:avLst/>
              <a:gdLst/>
              <a:ahLst/>
              <a:cxnLst>
                <a:cxn ang="0">
                  <a:pos x="0" y="212"/>
                </a:cxn>
                <a:cxn ang="0">
                  <a:pos x="330" y="109"/>
                </a:cxn>
                <a:cxn ang="0">
                  <a:pos x="637" y="43"/>
                </a:cxn>
                <a:cxn ang="0">
                  <a:pos x="1236" y="1"/>
                </a:cxn>
                <a:cxn ang="0">
                  <a:pos x="1551" y="31"/>
                </a:cxn>
                <a:cxn ang="0">
                  <a:pos x="2039" y="108"/>
                </a:cxn>
              </a:cxnLst>
              <a:rect l="0" t="0" r="r" b="b"/>
              <a:pathLst>
                <a:path w="2039" h="212">
                  <a:moveTo>
                    <a:pt x="0" y="212"/>
                  </a:moveTo>
                  <a:cubicBezTo>
                    <a:pt x="55" y="196"/>
                    <a:pt x="224" y="137"/>
                    <a:pt x="330" y="109"/>
                  </a:cubicBezTo>
                  <a:cubicBezTo>
                    <a:pt x="436" y="81"/>
                    <a:pt x="486" y="61"/>
                    <a:pt x="637" y="43"/>
                  </a:cubicBezTo>
                  <a:cubicBezTo>
                    <a:pt x="788" y="25"/>
                    <a:pt x="1083" y="3"/>
                    <a:pt x="1236" y="1"/>
                  </a:cubicBezTo>
                  <a:cubicBezTo>
                    <a:pt x="1388" y="0"/>
                    <a:pt x="1417" y="13"/>
                    <a:pt x="1551" y="31"/>
                  </a:cubicBezTo>
                  <a:cubicBezTo>
                    <a:pt x="1685" y="49"/>
                    <a:pt x="1937" y="92"/>
                    <a:pt x="2039" y="108"/>
                  </a:cubicBez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55" name="Freeform 87"/>
            <p:cNvSpPr>
              <a:spLocks/>
            </p:cNvSpPr>
            <p:nvPr/>
          </p:nvSpPr>
          <p:spPr bwMode="auto">
            <a:xfrm>
              <a:off x="2199" y="756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56" name="Freeform 88"/>
            <p:cNvSpPr>
              <a:spLocks/>
            </p:cNvSpPr>
            <p:nvPr/>
          </p:nvSpPr>
          <p:spPr bwMode="auto">
            <a:xfrm>
              <a:off x="2355" y="84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57" name="Freeform 89"/>
            <p:cNvSpPr>
              <a:spLocks/>
            </p:cNvSpPr>
            <p:nvPr/>
          </p:nvSpPr>
          <p:spPr bwMode="auto">
            <a:xfrm>
              <a:off x="2771" y="108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58" name="Freeform 90"/>
            <p:cNvSpPr>
              <a:spLocks/>
            </p:cNvSpPr>
            <p:nvPr/>
          </p:nvSpPr>
          <p:spPr bwMode="auto">
            <a:xfrm>
              <a:off x="3395" y="904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59" name="Freeform 91"/>
            <p:cNvSpPr>
              <a:spLocks/>
            </p:cNvSpPr>
            <p:nvPr/>
          </p:nvSpPr>
          <p:spPr bwMode="auto">
            <a:xfrm>
              <a:off x="3747" y="648"/>
              <a:ext cx="101" cy="125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60" name="Freeform 92"/>
            <p:cNvSpPr>
              <a:spLocks/>
            </p:cNvSpPr>
            <p:nvPr/>
          </p:nvSpPr>
          <p:spPr bwMode="auto">
            <a:xfrm flipH="1">
              <a:off x="3667" y="92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61" name="Freeform 93"/>
            <p:cNvSpPr>
              <a:spLocks/>
            </p:cNvSpPr>
            <p:nvPr/>
          </p:nvSpPr>
          <p:spPr bwMode="auto">
            <a:xfrm>
              <a:off x="3235" y="1192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62" name="Freeform 94"/>
            <p:cNvSpPr>
              <a:spLocks/>
            </p:cNvSpPr>
            <p:nvPr/>
          </p:nvSpPr>
          <p:spPr bwMode="auto">
            <a:xfrm>
              <a:off x="2723" y="456"/>
              <a:ext cx="117" cy="125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5"/>
          <p:cNvGrpSpPr>
            <a:grpSpLocks/>
          </p:cNvGrpSpPr>
          <p:nvPr/>
        </p:nvGrpSpPr>
        <p:grpSpPr bwMode="auto">
          <a:xfrm>
            <a:off x="4413250" y="2755900"/>
            <a:ext cx="2346325" cy="2076450"/>
            <a:chOff x="2780" y="312"/>
            <a:chExt cx="1478" cy="1308"/>
          </a:xfrm>
        </p:grpSpPr>
        <p:grpSp>
          <p:nvGrpSpPr>
            <p:cNvPr id="12" name="Group 96"/>
            <p:cNvGrpSpPr>
              <a:grpSpLocks/>
            </p:cNvGrpSpPr>
            <p:nvPr/>
          </p:nvGrpSpPr>
          <p:grpSpPr bwMode="auto">
            <a:xfrm>
              <a:off x="2780" y="312"/>
              <a:ext cx="1478" cy="1308"/>
              <a:chOff x="3868" y="888"/>
              <a:chExt cx="1478" cy="1308"/>
            </a:xfrm>
          </p:grpSpPr>
          <p:sp>
            <p:nvSpPr>
              <p:cNvPr id="32865" name="Freeform 97"/>
              <p:cNvSpPr>
                <a:spLocks/>
              </p:cNvSpPr>
              <p:nvPr/>
            </p:nvSpPr>
            <p:spPr bwMode="auto">
              <a:xfrm>
                <a:off x="3868" y="888"/>
                <a:ext cx="1120" cy="1308"/>
              </a:xfrm>
              <a:custGeom>
                <a:avLst/>
                <a:gdLst/>
                <a:ahLst/>
                <a:cxnLst>
                  <a:cxn ang="0">
                    <a:pos x="876" y="0"/>
                  </a:cxn>
                  <a:cxn ang="0">
                    <a:pos x="0" y="508"/>
                  </a:cxn>
                  <a:cxn ang="0">
                    <a:pos x="1120" y="820"/>
                  </a:cxn>
                  <a:cxn ang="0">
                    <a:pos x="1120" y="1308"/>
                  </a:cxn>
                  <a:cxn ang="0">
                    <a:pos x="36" y="1016"/>
                  </a:cxn>
                  <a:cxn ang="0">
                    <a:pos x="8" y="508"/>
                  </a:cxn>
                  <a:cxn ang="0">
                    <a:pos x="32" y="1020"/>
                  </a:cxn>
                  <a:cxn ang="0">
                    <a:pos x="880" y="488"/>
                  </a:cxn>
                  <a:cxn ang="0">
                    <a:pos x="876" y="0"/>
                  </a:cxn>
                </a:cxnLst>
                <a:rect l="0" t="0" r="r" b="b"/>
                <a:pathLst>
                  <a:path w="1120" h="1308">
                    <a:moveTo>
                      <a:pt x="876" y="0"/>
                    </a:moveTo>
                    <a:lnTo>
                      <a:pt x="0" y="508"/>
                    </a:lnTo>
                    <a:lnTo>
                      <a:pt x="1120" y="820"/>
                    </a:lnTo>
                    <a:lnTo>
                      <a:pt x="1120" y="1308"/>
                    </a:lnTo>
                    <a:lnTo>
                      <a:pt x="36" y="1016"/>
                    </a:lnTo>
                    <a:lnTo>
                      <a:pt x="8" y="508"/>
                    </a:lnTo>
                    <a:lnTo>
                      <a:pt x="32" y="1020"/>
                    </a:lnTo>
                    <a:lnTo>
                      <a:pt x="880" y="488"/>
                    </a:lnTo>
                    <a:lnTo>
                      <a:pt x="87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66" name="Freeform 98"/>
              <p:cNvSpPr>
                <a:spLocks/>
              </p:cNvSpPr>
              <p:nvPr/>
            </p:nvSpPr>
            <p:spPr bwMode="auto">
              <a:xfrm>
                <a:off x="4744" y="896"/>
                <a:ext cx="586" cy="8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4" y="72"/>
                  </a:cxn>
                  <a:cxn ang="0">
                    <a:pos x="388" y="172"/>
                  </a:cxn>
                  <a:cxn ang="0">
                    <a:pos x="532" y="300"/>
                  </a:cxn>
                  <a:cxn ang="0">
                    <a:pos x="584" y="464"/>
                  </a:cxn>
                  <a:cxn ang="0">
                    <a:pos x="544" y="596"/>
                  </a:cxn>
                  <a:cxn ang="0">
                    <a:pos x="456" y="688"/>
                  </a:cxn>
                  <a:cxn ang="0">
                    <a:pos x="428" y="708"/>
                  </a:cxn>
                  <a:cxn ang="0">
                    <a:pos x="324" y="788"/>
                  </a:cxn>
                  <a:cxn ang="0">
                    <a:pos x="244" y="828"/>
                  </a:cxn>
                </a:cxnLst>
                <a:rect l="0" t="0" r="r" b="b"/>
                <a:pathLst>
                  <a:path w="586" h="828">
                    <a:moveTo>
                      <a:pt x="0" y="0"/>
                    </a:moveTo>
                    <a:cubicBezTo>
                      <a:pt x="34" y="12"/>
                      <a:pt x="139" y="43"/>
                      <a:pt x="204" y="72"/>
                    </a:cubicBezTo>
                    <a:cubicBezTo>
                      <a:pt x="269" y="101"/>
                      <a:pt x="333" y="134"/>
                      <a:pt x="388" y="172"/>
                    </a:cubicBezTo>
                    <a:cubicBezTo>
                      <a:pt x="443" y="210"/>
                      <a:pt x="499" y="251"/>
                      <a:pt x="532" y="300"/>
                    </a:cubicBezTo>
                    <a:cubicBezTo>
                      <a:pt x="565" y="349"/>
                      <a:pt x="582" y="415"/>
                      <a:pt x="584" y="464"/>
                    </a:cubicBezTo>
                    <a:cubicBezTo>
                      <a:pt x="586" y="513"/>
                      <a:pt x="565" y="559"/>
                      <a:pt x="544" y="596"/>
                    </a:cubicBezTo>
                    <a:cubicBezTo>
                      <a:pt x="523" y="633"/>
                      <a:pt x="475" y="669"/>
                      <a:pt x="456" y="688"/>
                    </a:cubicBezTo>
                    <a:cubicBezTo>
                      <a:pt x="437" y="707"/>
                      <a:pt x="450" y="691"/>
                      <a:pt x="428" y="708"/>
                    </a:cubicBezTo>
                    <a:cubicBezTo>
                      <a:pt x="406" y="725"/>
                      <a:pt x="355" y="768"/>
                      <a:pt x="324" y="788"/>
                    </a:cubicBezTo>
                    <a:cubicBezTo>
                      <a:pt x="293" y="808"/>
                      <a:pt x="268" y="818"/>
                      <a:pt x="244" y="82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67" name="Freeform 99"/>
              <p:cNvSpPr>
                <a:spLocks/>
              </p:cNvSpPr>
              <p:nvPr/>
            </p:nvSpPr>
            <p:spPr bwMode="auto">
              <a:xfrm>
                <a:off x="4748" y="1376"/>
                <a:ext cx="595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0" y="76"/>
                  </a:cxn>
                  <a:cxn ang="0">
                    <a:pos x="400" y="172"/>
                  </a:cxn>
                  <a:cxn ang="0">
                    <a:pos x="532" y="292"/>
                  </a:cxn>
                  <a:cxn ang="0">
                    <a:pos x="592" y="452"/>
                  </a:cxn>
                  <a:cxn ang="0">
                    <a:pos x="552" y="588"/>
                  </a:cxn>
                  <a:cxn ang="0">
                    <a:pos x="440" y="708"/>
                  </a:cxn>
                  <a:cxn ang="0">
                    <a:pos x="332" y="776"/>
                  </a:cxn>
                  <a:cxn ang="0">
                    <a:pos x="248" y="816"/>
                  </a:cxn>
                </a:cxnLst>
                <a:rect l="0" t="0" r="r" b="b"/>
                <a:pathLst>
                  <a:path w="595" h="816">
                    <a:moveTo>
                      <a:pt x="0" y="0"/>
                    </a:moveTo>
                    <a:cubicBezTo>
                      <a:pt x="37" y="13"/>
                      <a:pt x="153" y="47"/>
                      <a:pt x="220" y="76"/>
                    </a:cubicBezTo>
                    <a:cubicBezTo>
                      <a:pt x="287" y="105"/>
                      <a:pt x="348" y="136"/>
                      <a:pt x="400" y="172"/>
                    </a:cubicBezTo>
                    <a:cubicBezTo>
                      <a:pt x="452" y="208"/>
                      <a:pt x="500" y="245"/>
                      <a:pt x="532" y="292"/>
                    </a:cubicBezTo>
                    <a:cubicBezTo>
                      <a:pt x="564" y="339"/>
                      <a:pt x="589" y="403"/>
                      <a:pt x="592" y="452"/>
                    </a:cubicBezTo>
                    <a:cubicBezTo>
                      <a:pt x="595" y="501"/>
                      <a:pt x="577" y="545"/>
                      <a:pt x="552" y="588"/>
                    </a:cubicBezTo>
                    <a:cubicBezTo>
                      <a:pt x="527" y="631"/>
                      <a:pt x="477" y="677"/>
                      <a:pt x="440" y="708"/>
                    </a:cubicBezTo>
                    <a:cubicBezTo>
                      <a:pt x="403" y="739"/>
                      <a:pt x="364" y="758"/>
                      <a:pt x="332" y="776"/>
                    </a:cubicBezTo>
                    <a:cubicBezTo>
                      <a:pt x="300" y="794"/>
                      <a:pt x="266" y="808"/>
                      <a:pt x="248" y="81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68" name="Freeform 100"/>
              <p:cNvSpPr>
                <a:spLocks/>
              </p:cNvSpPr>
              <p:nvPr/>
            </p:nvSpPr>
            <p:spPr bwMode="auto">
              <a:xfrm>
                <a:off x="5320" y="1312"/>
                <a:ext cx="26" cy="5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533"/>
                  </a:cxn>
                </a:cxnLst>
                <a:rect l="0" t="0" r="r" b="b"/>
                <a:pathLst>
                  <a:path w="26" h="533">
                    <a:moveTo>
                      <a:pt x="0" y="0"/>
                    </a:moveTo>
                    <a:lnTo>
                      <a:pt x="26" y="533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69" name="Freeform 101"/>
              <p:cNvSpPr>
                <a:spLocks/>
              </p:cNvSpPr>
              <p:nvPr/>
            </p:nvSpPr>
            <p:spPr bwMode="auto">
              <a:xfrm>
                <a:off x="3870" y="897"/>
                <a:ext cx="1458" cy="816"/>
              </a:xfrm>
              <a:custGeom>
                <a:avLst/>
                <a:gdLst/>
                <a:ahLst/>
                <a:cxnLst>
                  <a:cxn ang="0">
                    <a:pos x="858" y="0"/>
                  </a:cxn>
                  <a:cxn ang="0">
                    <a:pos x="0" y="498"/>
                  </a:cxn>
                  <a:cxn ang="0">
                    <a:pos x="1134" y="816"/>
                  </a:cxn>
                  <a:cxn ang="0">
                    <a:pos x="1258" y="751"/>
                  </a:cxn>
                  <a:cxn ang="0">
                    <a:pos x="1374" y="648"/>
                  </a:cxn>
                  <a:cxn ang="0">
                    <a:pos x="1428" y="594"/>
                  </a:cxn>
                  <a:cxn ang="0">
                    <a:pos x="1458" y="498"/>
                  </a:cxn>
                  <a:cxn ang="0">
                    <a:pos x="1452" y="396"/>
                  </a:cxn>
                  <a:cxn ang="0">
                    <a:pos x="1386" y="271"/>
                  </a:cxn>
                  <a:cxn ang="0">
                    <a:pos x="1254" y="162"/>
                  </a:cxn>
                  <a:cxn ang="0">
                    <a:pos x="1098" y="79"/>
                  </a:cxn>
                  <a:cxn ang="0">
                    <a:pos x="1002" y="47"/>
                  </a:cxn>
                  <a:cxn ang="0">
                    <a:pos x="858" y="0"/>
                  </a:cxn>
                </a:cxnLst>
                <a:rect l="0" t="0" r="r" b="b"/>
                <a:pathLst>
                  <a:path w="1458" h="816">
                    <a:moveTo>
                      <a:pt x="858" y="0"/>
                    </a:moveTo>
                    <a:lnTo>
                      <a:pt x="0" y="498"/>
                    </a:lnTo>
                    <a:lnTo>
                      <a:pt x="1134" y="816"/>
                    </a:lnTo>
                    <a:lnTo>
                      <a:pt x="1258" y="751"/>
                    </a:lnTo>
                    <a:lnTo>
                      <a:pt x="1374" y="648"/>
                    </a:lnTo>
                    <a:lnTo>
                      <a:pt x="1428" y="594"/>
                    </a:lnTo>
                    <a:lnTo>
                      <a:pt x="1458" y="498"/>
                    </a:lnTo>
                    <a:lnTo>
                      <a:pt x="1452" y="396"/>
                    </a:lnTo>
                    <a:lnTo>
                      <a:pt x="1386" y="271"/>
                    </a:lnTo>
                    <a:lnTo>
                      <a:pt x="1254" y="162"/>
                    </a:lnTo>
                    <a:lnTo>
                      <a:pt x="1098" y="79"/>
                    </a:lnTo>
                    <a:lnTo>
                      <a:pt x="1002" y="47"/>
                    </a:lnTo>
                    <a:lnTo>
                      <a:pt x="85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0" name="Freeform 102"/>
              <p:cNvSpPr>
                <a:spLocks/>
              </p:cNvSpPr>
              <p:nvPr/>
            </p:nvSpPr>
            <p:spPr bwMode="auto">
              <a:xfrm>
                <a:off x="3870" y="1401"/>
                <a:ext cx="1116" cy="7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16" y="312"/>
                  </a:cxn>
                  <a:cxn ang="0">
                    <a:pos x="1116" y="792"/>
                  </a:cxn>
                  <a:cxn ang="0">
                    <a:pos x="36" y="504"/>
                  </a:cxn>
                  <a:cxn ang="0">
                    <a:pos x="0" y="0"/>
                  </a:cxn>
                </a:cxnLst>
                <a:rect l="0" t="0" r="r" b="b"/>
                <a:pathLst>
                  <a:path w="1116" h="792">
                    <a:moveTo>
                      <a:pt x="0" y="0"/>
                    </a:moveTo>
                    <a:lnTo>
                      <a:pt x="1116" y="312"/>
                    </a:lnTo>
                    <a:lnTo>
                      <a:pt x="1116" y="792"/>
                    </a:lnTo>
                    <a:lnTo>
                      <a:pt x="36" y="50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" name="Freeform 103"/>
              <p:cNvSpPr>
                <a:spLocks/>
              </p:cNvSpPr>
              <p:nvPr/>
            </p:nvSpPr>
            <p:spPr bwMode="auto">
              <a:xfrm>
                <a:off x="4992" y="1401"/>
                <a:ext cx="354" cy="792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6" y="792"/>
                  </a:cxn>
                  <a:cxn ang="0">
                    <a:pos x="66" y="756"/>
                  </a:cxn>
                  <a:cxn ang="0">
                    <a:pos x="126" y="726"/>
                  </a:cxn>
                  <a:cxn ang="0">
                    <a:pos x="204" y="672"/>
                  </a:cxn>
                  <a:cxn ang="0">
                    <a:pos x="240" y="636"/>
                  </a:cxn>
                  <a:cxn ang="0">
                    <a:pos x="288" y="588"/>
                  </a:cxn>
                  <a:cxn ang="0">
                    <a:pos x="324" y="522"/>
                  </a:cxn>
                  <a:cxn ang="0">
                    <a:pos x="354" y="450"/>
                  </a:cxn>
                  <a:cxn ang="0">
                    <a:pos x="330" y="0"/>
                  </a:cxn>
                  <a:cxn ang="0">
                    <a:pos x="312" y="78"/>
                  </a:cxn>
                  <a:cxn ang="0">
                    <a:pos x="252" y="150"/>
                  </a:cxn>
                  <a:cxn ang="0">
                    <a:pos x="180" y="210"/>
                  </a:cxn>
                  <a:cxn ang="0">
                    <a:pos x="90" y="264"/>
                  </a:cxn>
                  <a:cxn ang="0">
                    <a:pos x="30" y="300"/>
                  </a:cxn>
                  <a:cxn ang="0">
                    <a:pos x="0" y="318"/>
                  </a:cxn>
                </a:cxnLst>
                <a:rect l="0" t="0" r="r" b="b"/>
                <a:pathLst>
                  <a:path w="354" h="792">
                    <a:moveTo>
                      <a:pt x="0" y="318"/>
                    </a:moveTo>
                    <a:lnTo>
                      <a:pt x="6" y="792"/>
                    </a:lnTo>
                    <a:lnTo>
                      <a:pt x="66" y="756"/>
                    </a:lnTo>
                    <a:lnTo>
                      <a:pt x="126" y="726"/>
                    </a:lnTo>
                    <a:lnTo>
                      <a:pt x="204" y="672"/>
                    </a:lnTo>
                    <a:lnTo>
                      <a:pt x="240" y="636"/>
                    </a:lnTo>
                    <a:lnTo>
                      <a:pt x="288" y="588"/>
                    </a:lnTo>
                    <a:lnTo>
                      <a:pt x="324" y="522"/>
                    </a:lnTo>
                    <a:lnTo>
                      <a:pt x="354" y="450"/>
                    </a:lnTo>
                    <a:lnTo>
                      <a:pt x="330" y="0"/>
                    </a:lnTo>
                    <a:lnTo>
                      <a:pt x="312" y="78"/>
                    </a:lnTo>
                    <a:lnTo>
                      <a:pt x="252" y="150"/>
                    </a:lnTo>
                    <a:lnTo>
                      <a:pt x="180" y="210"/>
                    </a:lnTo>
                    <a:lnTo>
                      <a:pt x="90" y="264"/>
                    </a:lnTo>
                    <a:lnTo>
                      <a:pt x="30" y="300"/>
                    </a:lnTo>
                    <a:lnTo>
                      <a:pt x="0" y="3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" name="Freeform 104"/>
              <p:cNvSpPr>
                <a:spLocks/>
              </p:cNvSpPr>
              <p:nvPr/>
            </p:nvSpPr>
            <p:spPr bwMode="auto">
              <a:xfrm>
                <a:off x="5187" y="1620"/>
                <a:ext cx="117" cy="125"/>
              </a:xfrm>
              <a:custGeom>
                <a:avLst/>
                <a:gdLst/>
                <a:ahLst/>
                <a:cxnLst>
                  <a:cxn ang="0">
                    <a:pos x="36" y="18"/>
                  </a:cxn>
                  <a:cxn ang="0">
                    <a:pos x="30" y="0"/>
                  </a:cxn>
                  <a:cxn ang="0">
                    <a:pos x="12" y="18"/>
                  </a:cxn>
                  <a:cxn ang="0">
                    <a:pos x="6" y="54"/>
                  </a:cxn>
                  <a:cxn ang="0">
                    <a:pos x="49" y="68"/>
                  </a:cxn>
                  <a:cxn ang="0">
                    <a:pos x="30" y="0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" name="Freeform 105"/>
              <p:cNvSpPr>
                <a:spLocks/>
              </p:cNvSpPr>
              <p:nvPr/>
            </p:nvSpPr>
            <p:spPr bwMode="auto">
              <a:xfrm>
                <a:off x="4021" y="1586"/>
                <a:ext cx="85" cy="93"/>
              </a:xfrm>
              <a:custGeom>
                <a:avLst/>
                <a:gdLst/>
                <a:ahLst/>
                <a:cxnLst>
                  <a:cxn ang="0">
                    <a:pos x="36" y="18"/>
                  </a:cxn>
                  <a:cxn ang="0">
                    <a:pos x="30" y="0"/>
                  </a:cxn>
                  <a:cxn ang="0">
                    <a:pos x="12" y="18"/>
                  </a:cxn>
                  <a:cxn ang="0">
                    <a:pos x="6" y="54"/>
                  </a:cxn>
                  <a:cxn ang="0">
                    <a:pos x="49" y="68"/>
                  </a:cxn>
                  <a:cxn ang="0">
                    <a:pos x="30" y="0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" name="Freeform 106"/>
              <p:cNvSpPr>
                <a:spLocks/>
              </p:cNvSpPr>
              <p:nvPr/>
            </p:nvSpPr>
            <p:spPr bwMode="auto">
              <a:xfrm>
                <a:off x="4459" y="1686"/>
                <a:ext cx="53" cy="77"/>
              </a:xfrm>
              <a:custGeom>
                <a:avLst/>
                <a:gdLst/>
                <a:ahLst/>
                <a:cxnLst>
                  <a:cxn ang="0">
                    <a:pos x="36" y="18"/>
                  </a:cxn>
                  <a:cxn ang="0">
                    <a:pos x="30" y="0"/>
                  </a:cxn>
                  <a:cxn ang="0">
                    <a:pos x="12" y="18"/>
                  </a:cxn>
                  <a:cxn ang="0">
                    <a:pos x="6" y="54"/>
                  </a:cxn>
                  <a:cxn ang="0">
                    <a:pos x="49" y="68"/>
                  </a:cxn>
                  <a:cxn ang="0">
                    <a:pos x="30" y="0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" name="Freeform 107"/>
              <p:cNvSpPr>
                <a:spLocks/>
              </p:cNvSpPr>
              <p:nvPr/>
            </p:nvSpPr>
            <p:spPr bwMode="auto">
              <a:xfrm flipH="1">
                <a:off x="4411" y="1754"/>
                <a:ext cx="53" cy="77"/>
              </a:xfrm>
              <a:custGeom>
                <a:avLst/>
                <a:gdLst/>
                <a:ahLst/>
                <a:cxnLst>
                  <a:cxn ang="0">
                    <a:pos x="36" y="18"/>
                  </a:cxn>
                  <a:cxn ang="0">
                    <a:pos x="30" y="0"/>
                  </a:cxn>
                  <a:cxn ang="0">
                    <a:pos x="12" y="18"/>
                  </a:cxn>
                  <a:cxn ang="0">
                    <a:pos x="6" y="54"/>
                  </a:cxn>
                  <a:cxn ang="0">
                    <a:pos x="49" y="68"/>
                  </a:cxn>
                  <a:cxn ang="0">
                    <a:pos x="30" y="0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876" name="Freeform 108"/>
            <p:cNvSpPr>
              <a:spLocks/>
            </p:cNvSpPr>
            <p:nvPr/>
          </p:nvSpPr>
          <p:spPr bwMode="auto">
            <a:xfrm>
              <a:off x="3907" y="804"/>
              <a:ext cx="117" cy="125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77" name="Freeform 109"/>
            <p:cNvSpPr>
              <a:spLocks/>
            </p:cNvSpPr>
            <p:nvPr/>
          </p:nvSpPr>
          <p:spPr bwMode="auto">
            <a:xfrm>
              <a:off x="3819" y="838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78" name="Freeform 110"/>
            <p:cNvSpPr>
              <a:spLocks/>
            </p:cNvSpPr>
            <p:nvPr/>
          </p:nvSpPr>
          <p:spPr bwMode="auto">
            <a:xfrm flipH="1">
              <a:off x="3835" y="73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11"/>
          <p:cNvGrpSpPr>
            <a:grpSpLocks/>
          </p:cNvGrpSpPr>
          <p:nvPr/>
        </p:nvGrpSpPr>
        <p:grpSpPr bwMode="auto">
          <a:xfrm>
            <a:off x="2025650" y="2921000"/>
            <a:ext cx="2432050" cy="2120900"/>
            <a:chOff x="236" y="976"/>
            <a:chExt cx="1532" cy="1336"/>
          </a:xfrm>
        </p:grpSpPr>
        <p:grpSp>
          <p:nvGrpSpPr>
            <p:cNvPr id="14" name="Group 112"/>
            <p:cNvGrpSpPr>
              <a:grpSpLocks/>
            </p:cNvGrpSpPr>
            <p:nvPr/>
          </p:nvGrpSpPr>
          <p:grpSpPr bwMode="auto">
            <a:xfrm>
              <a:off x="241" y="976"/>
              <a:ext cx="1527" cy="1336"/>
              <a:chOff x="1409" y="1192"/>
              <a:chExt cx="1527" cy="1336"/>
            </a:xfrm>
          </p:grpSpPr>
          <p:sp>
            <p:nvSpPr>
              <p:cNvPr id="32881" name="Freeform 113"/>
              <p:cNvSpPr>
                <a:spLocks/>
              </p:cNvSpPr>
              <p:nvPr/>
            </p:nvSpPr>
            <p:spPr bwMode="auto">
              <a:xfrm>
                <a:off x="1760" y="1192"/>
                <a:ext cx="1176" cy="13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5" y="396"/>
                  </a:cxn>
                  <a:cxn ang="0">
                    <a:pos x="312" y="840"/>
                  </a:cxn>
                  <a:cxn ang="0">
                    <a:pos x="336" y="1328"/>
                  </a:cxn>
                  <a:cxn ang="0">
                    <a:pos x="1176" y="912"/>
                  </a:cxn>
                  <a:cxn ang="0">
                    <a:pos x="1167" y="396"/>
                  </a:cxn>
                  <a:cxn ang="0">
                    <a:pos x="1143" y="908"/>
                  </a:cxn>
                  <a:cxn ang="0">
                    <a:pos x="48" y="480"/>
                  </a:cxn>
                  <a:cxn ang="0">
                    <a:pos x="0" y="0"/>
                  </a:cxn>
                </a:cxnLst>
                <a:rect l="0" t="0" r="r" b="b"/>
                <a:pathLst>
                  <a:path w="1176" h="1328">
                    <a:moveTo>
                      <a:pt x="0" y="0"/>
                    </a:moveTo>
                    <a:lnTo>
                      <a:pt x="1175" y="396"/>
                    </a:lnTo>
                    <a:lnTo>
                      <a:pt x="312" y="840"/>
                    </a:lnTo>
                    <a:lnTo>
                      <a:pt x="336" y="1328"/>
                    </a:lnTo>
                    <a:lnTo>
                      <a:pt x="1176" y="912"/>
                    </a:lnTo>
                    <a:lnTo>
                      <a:pt x="1167" y="396"/>
                    </a:lnTo>
                    <a:lnTo>
                      <a:pt x="1143" y="908"/>
                    </a:lnTo>
                    <a:lnTo>
                      <a:pt x="48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82" name="Freeform 114"/>
              <p:cNvSpPr>
                <a:spLocks/>
              </p:cNvSpPr>
              <p:nvPr/>
            </p:nvSpPr>
            <p:spPr bwMode="auto">
              <a:xfrm>
                <a:off x="1409" y="1192"/>
                <a:ext cx="663" cy="856"/>
              </a:xfrm>
              <a:custGeom>
                <a:avLst/>
                <a:gdLst/>
                <a:ahLst/>
                <a:cxnLst>
                  <a:cxn ang="0">
                    <a:pos x="359" y="0"/>
                  </a:cxn>
                  <a:cxn ang="0">
                    <a:pos x="183" y="112"/>
                  </a:cxn>
                  <a:cxn ang="0">
                    <a:pos x="55" y="224"/>
                  </a:cxn>
                  <a:cxn ang="0">
                    <a:pos x="7" y="344"/>
                  </a:cxn>
                  <a:cxn ang="0">
                    <a:pos x="15" y="432"/>
                  </a:cxn>
                  <a:cxn ang="0">
                    <a:pos x="79" y="544"/>
                  </a:cxn>
                  <a:cxn ang="0">
                    <a:pos x="159" y="624"/>
                  </a:cxn>
                  <a:cxn ang="0">
                    <a:pos x="255" y="696"/>
                  </a:cxn>
                  <a:cxn ang="0">
                    <a:pos x="455" y="784"/>
                  </a:cxn>
                  <a:cxn ang="0">
                    <a:pos x="663" y="856"/>
                  </a:cxn>
                </a:cxnLst>
                <a:rect l="0" t="0" r="r" b="b"/>
                <a:pathLst>
                  <a:path w="663" h="856">
                    <a:moveTo>
                      <a:pt x="359" y="0"/>
                    </a:moveTo>
                    <a:cubicBezTo>
                      <a:pt x="330" y="19"/>
                      <a:pt x="234" y="75"/>
                      <a:pt x="183" y="112"/>
                    </a:cubicBezTo>
                    <a:cubicBezTo>
                      <a:pt x="132" y="149"/>
                      <a:pt x="84" y="185"/>
                      <a:pt x="55" y="224"/>
                    </a:cubicBezTo>
                    <a:cubicBezTo>
                      <a:pt x="26" y="263"/>
                      <a:pt x="14" y="309"/>
                      <a:pt x="7" y="344"/>
                    </a:cubicBezTo>
                    <a:cubicBezTo>
                      <a:pt x="0" y="379"/>
                      <a:pt x="3" y="399"/>
                      <a:pt x="15" y="432"/>
                    </a:cubicBezTo>
                    <a:cubicBezTo>
                      <a:pt x="27" y="465"/>
                      <a:pt x="55" y="512"/>
                      <a:pt x="79" y="544"/>
                    </a:cubicBezTo>
                    <a:cubicBezTo>
                      <a:pt x="103" y="576"/>
                      <a:pt x="130" y="599"/>
                      <a:pt x="159" y="624"/>
                    </a:cubicBezTo>
                    <a:cubicBezTo>
                      <a:pt x="188" y="649"/>
                      <a:pt x="206" y="669"/>
                      <a:pt x="255" y="696"/>
                    </a:cubicBezTo>
                    <a:cubicBezTo>
                      <a:pt x="304" y="723"/>
                      <a:pt x="387" y="757"/>
                      <a:pt x="455" y="784"/>
                    </a:cubicBezTo>
                    <a:cubicBezTo>
                      <a:pt x="523" y="811"/>
                      <a:pt x="620" y="841"/>
                      <a:pt x="66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83" name="Freeform 115"/>
              <p:cNvSpPr>
                <a:spLocks/>
              </p:cNvSpPr>
              <p:nvPr/>
            </p:nvSpPr>
            <p:spPr bwMode="auto">
              <a:xfrm>
                <a:off x="1427" y="1672"/>
                <a:ext cx="653" cy="856"/>
              </a:xfrm>
              <a:custGeom>
                <a:avLst/>
                <a:gdLst/>
                <a:ahLst/>
                <a:cxnLst>
                  <a:cxn ang="0">
                    <a:pos x="373" y="0"/>
                  </a:cxn>
                  <a:cxn ang="0">
                    <a:pos x="197" y="88"/>
                  </a:cxn>
                  <a:cxn ang="0">
                    <a:pos x="61" y="208"/>
                  </a:cxn>
                  <a:cxn ang="0">
                    <a:pos x="5" y="344"/>
                  </a:cxn>
                  <a:cxn ang="0">
                    <a:pos x="29" y="472"/>
                  </a:cxn>
                  <a:cxn ang="0">
                    <a:pos x="117" y="584"/>
                  </a:cxn>
                  <a:cxn ang="0">
                    <a:pos x="269" y="704"/>
                  </a:cxn>
                  <a:cxn ang="0">
                    <a:pos x="453" y="776"/>
                  </a:cxn>
                  <a:cxn ang="0">
                    <a:pos x="653" y="856"/>
                  </a:cxn>
                </a:cxnLst>
                <a:rect l="0" t="0" r="r" b="b"/>
                <a:pathLst>
                  <a:path w="653" h="856">
                    <a:moveTo>
                      <a:pt x="373" y="0"/>
                    </a:moveTo>
                    <a:cubicBezTo>
                      <a:pt x="345" y="15"/>
                      <a:pt x="249" y="53"/>
                      <a:pt x="197" y="88"/>
                    </a:cubicBezTo>
                    <a:cubicBezTo>
                      <a:pt x="145" y="123"/>
                      <a:pt x="93" y="165"/>
                      <a:pt x="61" y="208"/>
                    </a:cubicBezTo>
                    <a:cubicBezTo>
                      <a:pt x="29" y="251"/>
                      <a:pt x="10" y="300"/>
                      <a:pt x="5" y="344"/>
                    </a:cubicBezTo>
                    <a:cubicBezTo>
                      <a:pt x="0" y="388"/>
                      <a:pt x="10" y="432"/>
                      <a:pt x="29" y="472"/>
                    </a:cubicBezTo>
                    <a:cubicBezTo>
                      <a:pt x="48" y="512"/>
                      <a:pt x="77" y="545"/>
                      <a:pt x="117" y="584"/>
                    </a:cubicBezTo>
                    <a:cubicBezTo>
                      <a:pt x="157" y="623"/>
                      <a:pt x="213" y="672"/>
                      <a:pt x="269" y="704"/>
                    </a:cubicBezTo>
                    <a:cubicBezTo>
                      <a:pt x="325" y="736"/>
                      <a:pt x="389" y="751"/>
                      <a:pt x="453" y="776"/>
                    </a:cubicBezTo>
                    <a:cubicBezTo>
                      <a:pt x="517" y="801"/>
                      <a:pt x="611" y="839"/>
                      <a:pt x="65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884" name="Freeform 116"/>
            <p:cNvSpPr>
              <a:spLocks/>
            </p:cNvSpPr>
            <p:nvPr/>
          </p:nvSpPr>
          <p:spPr bwMode="auto">
            <a:xfrm>
              <a:off x="920" y="1392"/>
              <a:ext cx="848" cy="896"/>
            </a:xfrm>
            <a:custGeom>
              <a:avLst/>
              <a:gdLst/>
              <a:ahLst/>
              <a:cxnLst>
                <a:cxn ang="0">
                  <a:pos x="832" y="0"/>
                </a:cxn>
                <a:cxn ang="0">
                  <a:pos x="848" y="496"/>
                </a:cxn>
                <a:cxn ang="0">
                  <a:pos x="16" y="896"/>
                </a:cxn>
                <a:cxn ang="0">
                  <a:pos x="0" y="432"/>
                </a:cxn>
                <a:cxn ang="0">
                  <a:pos x="832" y="0"/>
                </a:cxn>
              </a:cxnLst>
              <a:rect l="0" t="0" r="r" b="b"/>
              <a:pathLst>
                <a:path w="848" h="896">
                  <a:moveTo>
                    <a:pt x="832" y="0"/>
                  </a:moveTo>
                  <a:lnTo>
                    <a:pt x="848" y="496"/>
                  </a:lnTo>
                  <a:lnTo>
                    <a:pt x="16" y="896"/>
                  </a:lnTo>
                  <a:lnTo>
                    <a:pt x="0" y="432"/>
                  </a:lnTo>
                  <a:lnTo>
                    <a:pt x="8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85" name="Freeform 117"/>
            <p:cNvSpPr>
              <a:spLocks/>
            </p:cNvSpPr>
            <p:nvPr/>
          </p:nvSpPr>
          <p:spPr bwMode="auto">
            <a:xfrm>
              <a:off x="236" y="976"/>
              <a:ext cx="1528" cy="852"/>
            </a:xfrm>
            <a:custGeom>
              <a:avLst/>
              <a:gdLst/>
              <a:ahLst/>
              <a:cxnLst>
                <a:cxn ang="0">
                  <a:pos x="364" y="0"/>
                </a:cxn>
                <a:cxn ang="0">
                  <a:pos x="1528" y="404"/>
                </a:cxn>
                <a:cxn ang="0">
                  <a:pos x="664" y="852"/>
                </a:cxn>
                <a:cxn ang="0">
                  <a:pos x="492" y="800"/>
                </a:cxn>
                <a:cxn ang="0">
                  <a:pos x="348" y="736"/>
                </a:cxn>
                <a:cxn ang="0">
                  <a:pos x="220" y="672"/>
                </a:cxn>
                <a:cxn ang="0">
                  <a:pos x="112" y="588"/>
                </a:cxn>
                <a:cxn ang="0">
                  <a:pos x="28" y="464"/>
                </a:cxn>
                <a:cxn ang="0">
                  <a:pos x="0" y="364"/>
                </a:cxn>
                <a:cxn ang="0">
                  <a:pos x="32" y="252"/>
                </a:cxn>
                <a:cxn ang="0">
                  <a:pos x="92" y="192"/>
                </a:cxn>
                <a:cxn ang="0">
                  <a:pos x="156" y="128"/>
                </a:cxn>
                <a:cxn ang="0">
                  <a:pos x="256" y="68"/>
                </a:cxn>
                <a:cxn ang="0">
                  <a:pos x="364" y="0"/>
                </a:cxn>
              </a:cxnLst>
              <a:rect l="0" t="0" r="r" b="b"/>
              <a:pathLst>
                <a:path w="1528" h="852">
                  <a:moveTo>
                    <a:pt x="364" y="0"/>
                  </a:moveTo>
                  <a:lnTo>
                    <a:pt x="1528" y="404"/>
                  </a:lnTo>
                  <a:lnTo>
                    <a:pt x="664" y="852"/>
                  </a:lnTo>
                  <a:lnTo>
                    <a:pt x="492" y="800"/>
                  </a:lnTo>
                  <a:lnTo>
                    <a:pt x="348" y="736"/>
                  </a:lnTo>
                  <a:lnTo>
                    <a:pt x="220" y="672"/>
                  </a:lnTo>
                  <a:lnTo>
                    <a:pt x="112" y="588"/>
                  </a:lnTo>
                  <a:lnTo>
                    <a:pt x="28" y="464"/>
                  </a:lnTo>
                  <a:lnTo>
                    <a:pt x="0" y="364"/>
                  </a:lnTo>
                  <a:lnTo>
                    <a:pt x="32" y="252"/>
                  </a:lnTo>
                  <a:lnTo>
                    <a:pt x="92" y="192"/>
                  </a:lnTo>
                  <a:lnTo>
                    <a:pt x="156" y="128"/>
                  </a:lnTo>
                  <a:lnTo>
                    <a:pt x="256" y="68"/>
                  </a:lnTo>
                  <a:lnTo>
                    <a:pt x="3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86" name="Freeform 118"/>
            <p:cNvSpPr>
              <a:spLocks/>
            </p:cNvSpPr>
            <p:nvPr/>
          </p:nvSpPr>
          <p:spPr bwMode="auto">
            <a:xfrm>
              <a:off x="236" y="1372"/>
              <a:ext cx="696" cy="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488"/>
                </a:cxn>
                <a:cxn ang="0">
                  <a:pos x="80" y="600"/>
                </a:cxn>
                <a:cxn ang="0">
                  <a:pos x="152" y="680"/>
                </a:cxn>
                <a:cxn ang="0">
                  <a:pos x="248" y="760"/>
                </a:cxn>
                <a:cxn ang="0">
                  <a:pos x="368" y="824"/>
                </a:cxn>
                <a:cxn ang="0">
                  <a:pos x="496" y="864"/>
                </a:cxn>
                <a:cxn ang="0">
                  <a:pos x="576" y="584"/>
                </a:cxn>
                <a:cxn ang="0">
                  <a:pos x="488" y="872"/>
                </a:cxn>
                <a:cxn ang="0">
                  <a:pos x="584" y="904"/>
                </a:cxn>
                <a:cxn ang="0">
                  <a:pos x="696" y="928"/>
                </a:cxn>
                <a:cxn ang="0">
                  <a:pos x="672" y="464"/>
                </a:cxn>
                <a:cxn ang="0">
                  <a:pos x="544" y="416"/>
                </a:cxn>
                <a:cxn ang="0">
                  <a:pos x="408" y="368"/>
                </a:cxn>
                <a:cxn ang="0">
                  <a:pos x="256" y="296"/>
                </a:cxn>
                <a:cxn ang="0">
                  <a:pos x="144" y="216"/>
                </a:cxn>
                <a:cxn ang="0">
                  <a:pos x="56" y="112"/>
                </a:cxn>
                <a:cxn ang="0">
                  <a:pos x="0" y="0"/>
                </a:cxn>
              </a:cxnLst>
              <a:rect l="0" t="0" r="r" b="b"/>
              <a:pathLst>
                <a:path w="696" h="928">
                  <a:moveTo>
                    <a:pt x="0" y="0"/>
                  </a:moveTo>
                  <a:lnTo>
                    <a:pt x="32" y="488"/>
                  </a:lnTo>
                  <a:lnTo>
                    <a:pt x="80" y="600"/>
                  </a:lnTo>
                  <a:lnTo>
                    <a:pt x="152" y="680"/>
                  </a:lnTo>
                  <a:lnTo>
                    <a:pt x="248" y="760"/>
                  </a:lnTo>
                  <a:lnTo>
                    <a:pt x="368" y="824"/>
                  </a:lnTo>
                  <a:lnTo>
                    <a:pt x="496" y="864"/>
                  </a:lnTo>
                  <a:lnTo>
                    <a:pt x="576" y="584"/>
                  </a:lnTo>
                  <a:lnTo>
                    <a:pt x="488" y="872"/>
                  </a:lnTo>
                  <a:lnTo>
                    <a:pt x="584" y="904"/>
                  </a:lnTo>
                  <a:lnTo>
                    <a:pt x="696" y="928"/>
                  </a:lnTo>
                  <a:lnTo>
                    <a:pt x="672" y="464"/>
                  </a:lnTo>
                  <a:lnTo>
                    <a:pt x="544" y="416"/>
                  </a:lnTo>
                  <a:lnTo>
                    <a:pt x="408" y="368"/>
                  </a:lnTo>
                  <a:lnTo>
                    <a:pt x="256" y="296"/>
                  </a:lnTo>
                  <a:lnTo>
                    <a:pt x="144" y="216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87" name="Freeform 119"/>
            <p:cNvSpPr>
              <a:spLocks/>
            </p:cNvSpPr>
            <p:nvPr/>
          </p:nvSpPr>
          <p:spPr bwMode="auto">
            <a:xfrm>
              <a:off x="837" y="1586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88" name="Freeform 120"/>
            <p:cNvSpPr>
              <a:spLocks/>
            </p:cNvSpPr>
            <p:nvPr/>
          </p:nvSpPr>
          <p:spPr bwMode="auto">
            <a:xfrm>
              <a:off x="1211" y="1398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89" name="Freeform 121"/>
            <p:cNvSpPr>
              <a:spLocks/>
            </p:cNvSpPr>
            <p:nvPr/>
          </p:nvSpPr>
          <p:spPr bwMode="auto">
            <a:xfrm flipH="1">
              <a:off x="1115" y="1562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90" name="Freeform 122"/>
            <p:cNvSpPr>
              <a:spLocks/>
            </p:cNvSpPr>
            <p:nvPr/>
          </p:nvSpPr>
          <p:spPr bwMode="auto">
            <a:xfrm>
              <a:off x="1205" y="1858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91" name="Freeform 123"/>
            <p:cNvSpPr>
              <a:spLocks/>
            </p:cNvSpPr>
            <p:nvPr/>
          </p:nvSpPr>
          <p:spPr bwMode="auto">
            <a:xfrm>
              <a:off x="1579" y="167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92" name="Freeform 124"/>
            <p:cNvSpPr>
              <a:spLocks/>
            </p:cNvSpPr>
            <p:nvPr/>
          </p:nvSpPr>
          <p:spPr bwMode="auto">
            <a:xfrm flipH="1">
              <a:off x="1483" y="183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93" name="Freeform 125"/>
            <p:cNvSpPr>
              <a:spLocks/>
            </p:cNvSpPr>
            <p:nvPr/>
          </p:nvSpPr>
          <p:spPr bwMode="auto">
            <a:xfrm>
              <a:off x="437" y="1794"/>
              <a:ext cx="85" cy="125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94" name="Freeform 126"/>
            <p:cNvSpPr>
              <a:spLocks/>
            </p:cNvSpPr>
            <p:nvPr/>
          </p:nvSpPr>
          <p:spPr bwMode="auto">
            <a:xfrm>
              <a:off x="539" y="189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95" name="Freeform 127"/>
            <p:cNvSpPr>
              <a:spLocks/>
            </p:cNvSpPr>
            <p:nvPr/>
          </p:nvSpPr>
          <p:spPr bwMode="auto">
            <a:xfrm flipH="1">
              <a:off x="731" y="209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96" name="Freeform 128"/>
            <p:cNvSpPr>
              <a:spLocks/>
            </p:cNvSpPr>
            <p:nvPr/>
          </p:nvSpPr>
          <p:spPr bwMode="auto">
            <a:xfrm>
              <a:off x="565" y="1090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97" name="Freeform 129"/>
            <p:cNvSpPr>
              <a:spLocks/>
            </p:cNvSpPr>
            <p:nvPr/>
          </p:nvSpPr>
          <p:spPr bwMode="auto">
            <a:xfrm>
              <a:off x="437" y="1298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130"/>
          <p:cNvGrpSpPr>
            <a:grpSpLocks/>
          </p:cNvGrpSpPr>
          <p:nvPr/>
        </p:nvGrpSpPr>
        <p:grpSpPr bwMode="auto">
          <a:xfrm>
            <a:off x="3060700" y="3568700"/>
            <a:ext cx="3162300" cy="1630363"/>
            <a:chOff x="3768" y="3184"/>
            <a:chExt cx="1992" cy="1027"/>
          </a:xfrm>
        </p:grpSpPr>
        <p:sp>
          <p:nvSpPr>
            <p:cNvPr id="32899" name="Freeform 131"/>
            <p:cNvSpPr>
              <a:spLocks/>
            </p:cNvSpPr>
            <p:nvPr/>
          </p:nvSpPr>
          <p:spPr bwMode="auto">
            <a:xfrm>
              <a:off x="3768" y="3184"/>
              <a:ext cx="880" cy="920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440"/>
                </a:cxn>
                <a:cxn ang="0">
                  <a:pos x="16" y="920"/>
                </a:cxn>
                <a:cxn ang="0">
                  <a:pos x="880" y="528"/>
                </a:cxn>
                <a:cxn ang="0">
                  <a:pos x="856" y="0"/>
                </a:cxn>
              </a:cxnLst>
              <a:rect l="0" t="0" r="r" b="b"/>
              <a:pathLst>
                <a:path w="880" h="920">
                  <a:moveTo>
                    <a:pt x="856" y="0"/>
                  </a:moveTo>
                  <a:lnTo>
                    <a:pt x="0" y="440"/>
                  </a:lnTo>
                  <a:lnTo>
                    <a:pt x="16" y="920"/>
                  </a:lnTo>
                  <a:lnTo>
                    <a:pt x="880" y="528"/>
                  </a:lnTo>
                  <a:lnTo>
                    <a:pt x="856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0" name="Freeform 132"/>
            <p:cNvSpPr>
              <a:spLocks/>
            </p:cNvSpPr>
            <p:nvPr/>
          </p:nvSpPr>
          <p:spPr bwMode="auto">
            <a:xfrm>
              <a:off x="4624" y="3184"/>
              <a:ext cx="1120" cy="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2" y="320"/>
                </a:cxn>
                <a:cxn ang="0">
                  <a:pos x="1120" y="832"/>
                </a:cxn>
                <a:cxn ang="0">
                  <a:pos x="16" y="520"/>
                </a:cxn>
              </a:cxnLst>
              <a:rect l="0" t="0" r="r" b="b"/>
              <a:pathLst>
                <a:path w="1120" h="832">
                  <a:moveTo>
                    <a:pt x="0" y="0"/>
                  </a:moveTo>
                  <a:lnTo>
                    <a:pt x="1112" y="320"/>
                  </a:lnTo>
                  <a:cubicBezTo>
                    <a:pt x="1115" y="491"/>
                    <a:pt x="1117" y="661"/>
                    <a:pt x="1120" y="832"/>
                  </a:cubicBezTo>
                  <a:lnTo>
                    <a:pt x="16" y="5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1" name="Freeform 133"/>
            <p:cNvSpPr>
              <a:spLocks/>
            </p:cNvSpPr>
            <p:nvPr/>
          </p:nvSpPr>
          <p:spPr bwMode="auto">
            <a:xfrm>
              <a:off x="3768" y="3520"/>
              <a:ext cx="1976" cy="211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248" y="160"/>
                </a:cxn>
                <a:cxn ang="0">
                  <a:pos x="560" y="200"/>
                </a:cxn>
                <a:cxn ang="0">
                  <a:pos x="1152" y="200"/>
                </a:cxn>
                <a:cxn ang="0">
                  <a:pos x="1544" y="136"/>
                </a:cxn>
                <a:cxn ang="0">
                  <a:pos x="1976" y="0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2" name="Freeform 134"/>
            <p:cNvSpPr>
              <a:spLocks/>
            </p:cNvSpPr>
            <p:nvPr/>
          </p:nvSpPr>
          <p:spPr bwMode="auto">
            <a:xfrm>
              <a:off x="3784" y="4000"/>
              <a:ext cx="1976" cy="211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248" y="160"/>
                </a:cxn>
                <a:cxn ang="0">
                  <a:pos x="560" y="200"/>
                </a:cxn>
                <a:cxn ang="0">
                  <a:pos x="1152" y="200"/>
                </a:cxn>
                <a:cxn ang="0">
                  <a:pos x="1544" y="136"/>
                </a:cxn>
                <a:cxn ang="0">
                  <a:pos x="1976" y="0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3" name="Freeform 135"/>
            <p:cNvSpPr>
              <a:spLocks/>
            </p:cNvSpPr>
            <p:nvPr/>
          </p:nvSpPr>
          <p:spPr bwMode="auto">
            <a:xfrm>
              <a:off x="3768" y="3504"/>
              <a:ext cx="1968" cy="704"/>
            </a:xfrm>
            <a:custGeom>
              <a:avLst/>
              <a:gdLst/>
              <a:ahLst/>
              <a:cxnLst>
                <a:cxn ang="0">
                  <a:pos x="1968" y="496"/>
                </a:cxn>
                <a:cxn ang="0">
                  <a:pos x="1968" y="0"/>
                </a:cxn>
                <a:cxn ang="0">
                  <a:pos x="1808" y="80"/>
                </a:cxn>
                <a:cxn ang="0">
                  <a:pos x="1552" y="144"/>
                </a:cxn>
                <a:cxn ang="0">
                  <a:pos x="1248" y="208"/>
                </a:cxn>
                <a:cxn ang="0">
                  <a:pos x="1008" y="224"/>
                </a:cxn>
                <a:cxn ang="0">
                  <a:pos x="768" y="224"/>
                </a:cxn>
                <a:cxn ang="0">
                  <a:pos x="528" y="208"/>
                </a:cxn>
                <a:cxn ang="0">
                  <a:pos x="272" y="176"/>
                </a:cxn>
                <a:cxn ang="0">
                  <a:pos x="128" y="144"/>
                </a:cxn>
                <a:cxn ang="0">
                  <a:pos x="0" y="128"/>
                </a:cxn>
                <a:cxn ang="0">
                  <a:pos x="16" y="608"/>
                </a:cxn>
                <a:cxn ang="0">
                  <a:pos x="192" y="640"/>
                </a:cxn>
                <a:cxn ang="0">
                  <a:pos x="368" y="672"/>
                </a:cxn>
                <a:cxn ang="0">
                  <a:pos x="480" y="688"/>
                </a:cxn>
                <a:cxn ang="0">
                  <a:pos x="592" y="688"/>
                </a:cxn>
                <a:cxn ang="0">
                  <a:pos x="768" y="704"/>
                </a:cxn>
                <a:cxn ang="0">
                  <a:pos x="928" y="704"/>
                </a:cxn>
                <a:cxn ang="0">
                  <a:pos x="1072" y="704"/>
                </a:cxn>
                <a:cxn ang="0">
                  <a:pos x="1264" y="688"/>
                </a:cxn>
                <a:cxn ang="0">
                  <a:pos x="1392" y="672"/>
                </a:cxn>
                <a:cxn ang="0">
                  <a:pos x="1536" y="640"/>
                </a:cxn>
                <a:cxn ang="0">
                  <a:pos x="1712" y="592"/>
                </a:cxn>
                <a:cxn ang="0">
                  <a:pos x="1824" y="560"/>
                </a:cxn>
                <a:cxn ang="0">
                  <a:pos x="1904" y="528"/>
                </a:cxn>
                <a:cxn ang="0">
                  <a:pos x="1968" y="496"/>
                </a:cxn>
              </a:cxnLst>
              <a:rect l="0" t="0" r="r" b="b"/>
              <a:pathLst>
                <a:path w="1968" h="704">
                  <a:moveTo>
                    <a:pt x="1968" y="496"/>
                  </a:moveTo>
                  <a:lnTo>
                    <a:pt x="1968" y="0"/>
                  </a:lnTo>
                  <a:lnTo>
                    <a:pt x="1808" y="80"/>
                  </a:lnTo>
                  <a:lnTo>
                    <a:pt x="1552" y="144"/>
                  </a:lnTo>
                  <a:lnTo>
                    <a:pt x="1248" y="208"/>
                  </a:lnTo>
                  <a:lnTo>
                    <a:pt x="1008" y="224"/>
                  </a:lnTo>
                  <a:lnTo>
                    <a:pt x="768" y="224"/>
                  </a:lnTo>
                  <a:lnTo>
                    <a:pt x="528" y="208"/>
                  </a:lnTo>
                  <a:lnTo>
                    <a:pt x="272" y="176"/>
                  </a:lnTo>
                  <a:lnTo>
                    <a:pt x="128" y="144"/>
                  </a:lnTo>
                  <a:lnTo>
                    <a:pt x="0" y="128"/>
                  </a:lnTo>
                  <a:lnTo>
                    <a:pt x="16" y="608"/>
                  </a:lnTo>
                  <a:lnTo>
                    <a:pt x="192" y="640"/>
                  </a:lnTo>
                  <a:lnTo>
                    <a:pt x="368" y="672"/>
                  </a:lnTo>
                  <a:lnTo>
                    <a:pt x="480" y="688"/>
                  </a:lnTo>
                  <a:lnTo>
                    <a:pt x="592" y="688"/>
                  </a:lnTo>
                  <a:lnTo>
                    <a:pt x="768" y="704"/>
                  </a:lnTo>
                  <a:lnTo>
                    <a:pt x="928" y="704"/>
                  </a:lnTo>
                  <a:lnTo>
                    <a:pt x="1072" y="704"/>
                  </a:lnTo>
                  <a:lnTo>
                    <a:pt x="1264" y="688"/>
                  </a:lnTo>
                  <a:lnTo>
                    <a:pt x="1392" y="672"/>
                  </a:lnTo>
                  <a:lnTo>
                    <a:pt x="1536" y="640"/>
                  </a:lnTo>
                  <a:lnTo>
                    <a:pt x="1712" y="592"/>
                  </a:lnTo>
                  <a:lnTo>
                    <a:pt x="1824" y="560"/>
                  </a:lnTo>
                  <a:lnTo>
                    <a:pt x="1904" y="528"/>
                  </a:lnTo>
                  <a:lnTo>
                    <a:pt x="1968" y="49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4" name="Freeform 136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/>
              <a:ahLst/>
              <a:cxnLst>
                <a:cxn ang="0">
                  <a:pos x="1936" y="304"/>
                </a:cxn>
                <a:cxn ang="0">
                  <a:pos x="832" y="0"/>
                </a:cxn>
                <a:cxn ang="0">
                  <a:pos x="0" y="432"/>
                </a:cxn>
                <a:cxn ang="0">
                  <a:pos x="208" y="480"/>
                </a:cxn>
                <a:cxn ang="0">
                  <a:pos x="512" y="528"/>
                </a:cxn>
                <a:cxn ang="0">
                  <a:pos x="816" y="528"/>
                </a:cxn>
                <a:cxn ang="0">
                  <a:pos x="1152" y="528"/>
                </a:cxn>
                <a:cxn ang="0">
                  <a:pos x="1344" y="496"/>
                </a:cxn>
                <a:cxn ang="0">
                  <a:pos x="1536" y="464"/>
                </a:cxn>
                <a:cxn ang="0">
                  <a:pos x="1728" y="416"/>
                </a:cxn>
                <a:cxn ang="0">
                  <a:pos x="1904" y="352"/>
                </a:cxn>
                <a:cxn ang="0">
                  <a:pos x="1936" y="304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5" name="Freeform 137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6" name="Freeform 138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7" name="Freeform 139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8" name="Freeform 140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/>
              <a:ahLst/>
              <a:cxnLst>
                <a:cxn ang="0">
                  <a:pos x="1936" y="304"/>
                </a:cxn>
                <a:cxn ang="0">
                  <a:pos x="832" y="0"/>
                </a:cxn>
                <a:cxn ang="0">
                  <a:pos x="0" y="432"/>
                </a:cxn>
                <a:cxn ang="0">
                  <a:pos x="208" y="480"/>
                </a:cxn>
                <a:cxn ang="0">
                  <a:pos x="512" y="528"/>
                </a:cxn>
                <a:cxn ang="0">
                  <a:pos x="816" y="528"/>
                </a:cxn>
                <a:cxn ang="0">
                  <a:pos x="1152" y="528"/>
                </a:cxn>
                <a:cxn ang="0">
                  <a:pos x="1344" y="496"/>
                </a:cxn>
                <a:cxn ang="0">
                  <a:pos x="1536" y="464"/>
                </a:cxn>
                <a:cxn ang="0">
                  <a:pos x="1728" y="416"/>
                </a:cxn>
                <a:cxn ang="0">
                  <a:pos x="1904" y="352"/>
                </a:cxn>
                <a:cxn ang="0">
                  <a:pos x="1936" y="304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09" name="Freeform 141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10" name="Freeform 142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11" name="Freeform 143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12" name="Freeform 144"/>
            <p:cNvSpPr>
              <a:spLocks/>
            </p:cNvSpPr>
            <p:nvPr/>
          </p:nvSpPr>
          <p:spPr bwMode="auto">
            <a:xfrm>
              <a:off x="5189" y="3874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13" name="Freeform 145"/>
            <p:cNvSpPr>
              <a:spLocks/>
            </p:cNvSpPr>
            <p:nvPr/>
          </p:nvSpPr>
          <p:spPr bwMode="auto">
            <a:xfrm>
              <a:off x="5563" y="3686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14" name="Freeform 146"/>
            <p:cNvSpPr>
              <a:spLocks/>
            </p:cNvSpPr>
            <p:nvPr/>
          </p:nvSpPr>
          <p:spPr bwMode="auto">
            <a:xfrm flipH="1">
              <a:off x="5467" y="385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15" name="Freeform 147"/>
            <p:cNvSpPr>
              <a:spLocks/>
            </p:cNvSpPr>
            <p:nvPr/>
          </p:nvSpPr>
          <p:spPr bwMode="auto">
            <a:xfrm>
              <a:off x="3861" y="3938"/>
              <a:ext cx="85" cy="93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16" name="Freeform 148"/>
            <p:cNvSpPr>
              <a:spLocks/>
            </p:cNvSpPr>
            <p:nvPr/>
          </p:nvSpPr>
          <p:spPr bwMode="auto">
            <a:xfrm>
              <a:off x="4235" y="3750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17" name="Freeform 149"/>
            <p:cNvSpPr>
              <a:spLocks/>
            </p:cNvSpPr>
            <p:nvPr/>
          </p:nvSpPr>
          <p:spPr bwMode="auto">
            <a:xfrm flipH="1">
              <a:off x="4139" y="3914"/>
              <a:ext cx="53" cy="7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0"/>
                </a:cxn>
                <a:cxn ang="0">
                  <a:pos x="12" y="18"/>
                </a:cxn>
                <a:cxn ang="0">
                  <a:pos x="6" y="54"/>
                </a:cxn>
                <a:cxn ang="0">
                  <a:pos x="49" y="68"/>
                </a:cxn>
                <a:cxn ang="0">
                  <a:pos x="30" y="0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150"/>
          <p:cNvGrpSpPr>
            <a:grpSpLocks/>
          </p:cNvGrpSpPr>
          <p:nvPr/>
        </p:nvGrpSpPr>
        <p:grpSpPr bwMode="auto">
          <a:xfrm>
            <a:off x="2032000" y="3530600"/>
            <a:ext cx="4737100" cy="2444750"/>
            <a:chOff x="1280" y="2224"/>
            <a:chExt cx="2984" cy="1540"/>
          </a:xfrm>
        </p:grpSpPr>
        <p:sp>
          <p:nvSpPr>
            <p:cNvPr id="32919" name="Freeform 151"/>
            <p:cNvSpPr>
              <a:spLocks/>
            </p:cNvSpPr>
            <p:nvPr/>
          </p:nvSpPr>
          <p:spPr bwMode="auto">
            <a:xfrm>
              <a:off x="1280" y="2224"/>
              <a:ext cx="2984" cy="154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984"/>
                </a:cxn>
                <a:cxn ang="0">
                  <a:pos x="48" y="1104"/>
                </a:cxn>
                <a:cxn ang="0">
                  <a:pos x="112" y="1180"/>
                </a:cxn>
                <a:cxn ang="0">
                  <a:pos x="180" y="1228"/>
                </a:cxn>
                <a:cxn ang="0">
                  <a:pos x="260" y="1288"/>
                </a:cxn>
                <a:cxn ang="0">
                  <a:pos x="368" y="1336"/>
                </a:cxn>
                <a:cxn ang="0">
                  <a:pos x="488" y="1384"/>
                </a:cxn>
                <a:cxn ang="0">
                  <a:pos x="640" y="1432"/>
                </a:cxn>
                <a:cxn ang="0">
                  <a:pos x="768" y="1464"/>
                </a:cxn>
                <a:cxn ang="0">
                  <a:pos x="952" y="1500"/>
                </a:cxn>
                <a:cxn ang="0">
                  <a:pos x="1108" y="1520"/>
                </a:cxn>
                <a:cxn ang="0">
                  <a:pos x="1276" y="1536"/>
                </a:cxn>
                <a:cxn ang="0">
                  <a:pos x="1432" y="1540"/>
                </a:cxn>
                <a:cxn ang="0">
                  <a:pos x="1584" y="1536"/>
                </a:cxn>
                <a:cxn ang="0">
                  <a:pos x="1776" y="1528"/>
                </a:cxn>
                <a:cxn ang="0">
                  <a:pos x="1940" y="1520"/>
                </a:cxn>
                <a:cxn ang="0">
                  <a:pos x="2136" y="1496"/>
                </a:cxn>
                <a:cxn ang="0">
                  <a:pos x="2456" y="1400"/>
                </a:cxn>
                <a:cxn ang="0">
                  <a:pos x="2616" y="1340"/>
                </a:cxn>
                <a:cxn ang="0">
                  <a:pos x="2776" y="1244"/>
                </a:cxn>
                <a:cxn ang="0">
                  <a:pos x="2860" y="1172"/>
                </a:cxn>
                <a:cxn ang="0">
                  <a:pos x="2928" y="1100"/>
                </a:cxn>
                <a:cxn ang="0">
                  <a:pos x="2984" y="992"/>
                </a:cxn>
                <a:cxn ang="0">
                  <a:pos x="2960" y="0"/>
                </a:cxn>
                <a:cxn ang="0">
                  <a:pos x="2916" y="100"/>
                </a:cxn>
                <a:cxn ang="0">
                  <a:pos x="2848" y="216"/>
                </a:cxn>
                <a:cxn ang="0">
                  <a:pos x="2748" y="292"/>
                </a:cxn>
                <a:cxn ang="0">
                  <a:pos x="2620" y="364"/>
                </a:cxn>
                <a:cxn ang="0">
                  <a:pos x="2480" y="408"/>
                </a:cxn>
                <a:cxn ang="0">
                  <a:pos x="2328" y="460"/>
                </a:cxn>
                <a:cxn ang="0">
                  <a:pos x="2168" y="496"/>
                </a:cxn>
                <a:cxn ang="0">
                  <a:pos x="1992" y="528"/>
                </a:cxn>
                <a:cxn ang="0">
                  <a:pos x="1824" y="544"/>
                </a:cxn>
                <a:cxn ang="0">
                  <a:pos x="1620" y="552"/>
                </a:cxn>
                <a:cxn ang="0">
                  <a:pos x="1452" y="552"/>
                </a:cxn>
                <a:cxn ang="0">
                  <a:pos x="1284" y="552"/>
                </a:cxn>
                <a:cxn ang="0">
                  <a:pos x="1156" y="548"/>
                </a:cxn>
                <a:cxn ang="0">
                  <a:pos x="1008" y="536"/>
                </a:cxn>
                <a:cxn ang="0">
                  <a:pos x="848" y="508"/>
                </a:cxn>
                <a:cxn ang="0">
                  <a:pos x="760" y="484"/>
                </a:cxn>
                <a:cxn ang="0">
                  <a:pos x="700" y="468"/>
                </a:cxn>
                <a:cxn ang="0">
                  <a:pos x="532" y="428"/>
                </a:cxn>
                <a:cxn ang="0">
                  <a:pos x="408" y="384"/>
                </a:cxn>
                <a:cxn ang="0">
                  <a:pos x="312" y="336"/>
                </a:cxn>
                <a:cxn ang="0">
                  <a:pos x="200" y="280"/>
                </a:cxn>
                <a:cxn ang="0">
                  <a:pos x="56" y="148"/>
                </a:cxn>
                <a:cxn ang="0">
                  <a:pos x="0" y="4"/>
                </a:cxn>
              </a:cxnLst>
              <a:rect l="0" t="0" r="r" b="b"/>
              <a:pathLst>
                <a:path w="2984" h="1540">
                  <a:moveTo>
                    <a:pt x="0" y="4"/>
                  </a:moveTo>
                  <a:lnTo>
                    <a:pt x="8" y="984"/>
                  </a:lnTo>
                  <a:lnTo>
                    <a:pt x="48" y="1104"/>
                  </a:lnTo>
                  <a:lnTo>
                    <a:pt x="112" y="1180"/>
                  </a:lnTo>
                  <a:lnTo>
                    <a:pt x="180" y="1228"/>
                  </a:lnTo>
                  <a:lnTo>
                    <a:pt x="260" y="1288"/>
                  </a:lnTo>
                  <a:lnTo>
                    <a:pt x="368" y="1336"/>
                  </a:lnTo>
                  <a:lnTo>
                    <a:pt x="488" y="1384"/>
                  </a:lnTo>
                  <a:lnTo>
                    <a:pt x="640" y="1432"/>
                  </a:lnTo>
                  <a:lnTo>
                    <a:pt x="768" y="1464"/>
                  </a:lnTo>
                  <a:lnTo>
                    <a:pt x="952" y="1500"/>
                  </a:lnTo>
                  <a:lnTo>
                    <a:pt x="1108" y="1520"/>
                  </a:lnTo>
                  <a:lnTo>
                    <a:pt x="1276" y="1536"/>
                  </a:lnTo>
                  <a:lnTo>
                    <a:pt x="1432" y="1540"/>
                  </a:lnTo>
                  <a:lnTo>
                    <a:pt x="1584" y="1536"/>
                  </a:lnTo>
                  <a:lnTo>
                    <a:pt x="1776" y="1528"/>
                  </a:lnTo>
                  <a:lnTo>
                    <a:pt x="1940" y="1520"/>
                  </a:lnTo>
                  <a:lnTo>
                    <a:pt x="2136" y="1496"/>
                  </a:lnTo>
                  <a:lnTo>
                    <a:pt x="2456" y="1400"/>
                  </a:lnTo>
                  <a:lnTo>
                    <a:pt x="2616" y="1340"/>
                  </a:lnTo>
                  <a:lnTo>
                    <a:pt x="2776" y="1244"/>
                  </a:lnTo>
                  <a:lnTo>
                    <a:pt x="2860" y="1172"/>
                  </a:lnTo>
                  <a:lnTo>
                    <a:pt x="2928" y="1100"/>
                  </a:lnTo>
                  <a:lnTo>
                    <a:pt x="2984" y="992"/>
                  </a:lnTo>
                  <a:lnTo>
                    <a:pt x="2960" y="0"/>
                  </a:lnTo>
                  <a:lnTo>
                    <a:pt x="2916" y="100"/>
                  </a:lnTo>
                  <a:lnTo>
                    <a:pt x="2848" y="216"/>
                  </a:lnTo>
                  <a:lnTo>
                    <a:pt x="2748" y="292"/>
                  </a:lnTo>
                  <a:lnTo>
                    <a:pt x="2620" y="364"/>
                  </a:lnTo>
                  <a:lnTo>
                    <a:pt x="2480" y="408"/>
                  </a:lnTo>
                  <a:lnTo>
                    <a:pt x="2328" y="460"/>
                  </a:lnTo>
                  <a:lnTo>
                    <a:pt x="2168" y="496"/>
                  </a:lnTo>
                  <a:lnTo>
                    <a:pt x="1992" y="528"/>
                  </a:lnTo>
                  <a:lnTo>
                    <a:pt x="1824" y="544"/>
                  </a:lnTo>
                  <a:lnTo>
                    <a:pt x="1620" y="552"/>
                  </a:lnTo>
                  <a:lnTo>
                    <a:pt x="1452" y="552"/>
                  </a:lnTo>
                  <a:lnTo>
                    <a:pt x="1284" y="552"/>
                  </a:lnTo>
                  <a:lnTo>
                    <a:pt x="1156" y="548"/>
                  </a:lnTo>
                  <a:lnTo>
                    <a:pt x="1008" y="536"/>
                  </a:lnTo>
                  <a:lnTo>
                    <a:pt x="848" y="508"/>
                  </a:lnTo>
                  <a:lnTo>
                    <a:pt x="760" y="484"/>
                  </a:lnTo>
                  <a:lnTo>
                    <a:pt x="700" y="468"/>
                  </a:lnTo>
                  <a:lnTo>
                    <a:pt x="532" y="428"/>
                  </a:lnTo>
                  <a:lnTo>
                    <a:pt x="408" y="384"/>
                  </a:lnTo>
                  <a:lnTo>
                    <a:pt x="312" y="336"/>
                  </a:lnTo>
                  <a:lnTo>
                    <a:pt x="200" y="280"/>
                  </a:lnTo>
                  <a:lnTo>
                    <a:pt x="56" y="148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20" name="Freeform 152"/>
            <p:cNvSpPr>
              <a:spLocks/>
            </p:cNvSpPr>
            <p:nvPr/>
          </p:nvSpPr>
          <p:spPr bwMode="auto">
            <a:xfrm>
              <a:off x="2768" y="3360"/>
              <a:ext cx="128" cy="14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21" name="Freeform 153"/>
            <p:cNvSpPr>
              <a:spLocks/>
            </p:cNvSpPr>
            <p:nvPr/>
          </p:nvSpPr>
          <p:spPr bwMode="auto">
            <a:xfrm>
              <a:off x="2256" y="2976"/>
              <a:ext cx="112" cy="117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22" name="Freeform 154"/>
            <p:cNvSpPr>
              <a:spLocks/>
            </p:cNvSpPr>
            <p:nvPr/>
          </p:nvSpPr>
          <p:spPr bwMode="auto">
            <a:xfrm>
              <a:off x="2816" y="2992"/>
              <a:ext cx="128" cy="14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23" name="Freeform 155"/>
            <p:cNvSpPr>
              <a:spLocks/>
            </p:cNvSpPr>
            <p:nvPr/>
          </p:nvSpPr>
          <p:spPr bwMode="auto">
            <a:xfrm>
              <a:off x="3648" y="3216"/>
              <a:ext cx="128" cy="14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924" name="Freeform 156"/>
          <p:cNvSpPr>
            <a:spLocks/>
          </p:cNvSpPr>
          <p:nvPr/>
        </p:nvSpPr>
        <p:spPr bwMode="auto">
          <a:xfrm>
            <a:off x="6191250" y="4375150"/>
            <a:ext cx="571500" cy="1276350"/>
          </a:xfrm>
          <a:custGeom>
            <a:avLst/>
            <a:gdLst/>
            <a:ahLst/>
            <a:cxnLst>
              <a:cxn ang="0">
                <a:pos x="0" y="276"/>
              </a:cxn>
              <a:cxn ang="0">
                <a:pos x="108" y="216"/>
              </a:cxn>
              <a:cxn ang="0">
                <a:pos x="204" y="132"/>
              </a:cxn>
              <a:cxn ang="0">
                <a:pos x="264" y="72"/>
              </a:cxn>
              <a:cxn ang="0">
                <a:pos x="300" y="0"/>
              </a:cxn>
              <a:cxn ang="0">
                <a:pos x="312" y="456"/>
              </a:cxn>
              <a:cxn ang="0">
                <a:pos x="264" y="552"/>
              </a:cxn>
              <a:cxn ang="0">
                <a:pos x="192" y="636"/>
              </a:cxn>
              <a:cxn ang="0">
                <a:pos x="120" y="684"/>
              </a:cxn>
              <a:cxn ang="0">
                <a:pos x="60" y="720"/>
              </a:cxn>
              <a:cxn ang="0">
                <a:pos x="12" y="756"/>
              </a:cxn>
              <a:cxn ang="0">
                <a:pos x="0" y="276"/>
              </a:cxn>
            </a:cxnLst>
            <a:rect l="0" t="0" r="r" b="b"/>
            <a:pathLst>
              <a:path w="312" h="756">
                <a:moveTo>
                  <a:pt x="0" y="276"/>
                </a:moveTo>
                <a:lnTo>
                  <a:pt x="108" y="216"/>
                </a:lnTo>
                <a:lnTo>
                  <a:pt x="204" y="132"/>
                </a:lnTo>
                <a:lnTo>
                  <a:pt x="264" y="72"/>
                </a:lnTo>
                <a:lnTo>
                  <a:pt x="300" y="0"/>
                </a:lnTo>
                <a:lnTo>
                  <a:pt x="312" y="456"/>
                </a:lnTo>
                <a:lnTo>
                  <a:pt x="264" y="552"/>
                </a:lnTo>
                <a:lnTo>
                  <a:pt x="192" y="636"/>
                </a:lnTo>
                <a:lnTo>
                  <a:pt x="120" y="684"/>
                </a:lnTo>
                <a:lnTo>
                  <a:pt x="60" y="720"/>
                </a:lnTo>
                <a:lnTo>
                  <a:pt x="12" y="756"/>
                </a:lnTo>
                <a:lnTo>
                  <a:pt x="0" y="276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925" name="Freeform 157"/>
          <p:cNvSpPr>
            <a:spLocks/>
          </p:cNvSpPr>
          <p:nvPr/>
        </p:nvSpPr>
        <p:spPr bwMode="auto">
          <a:xfrm>
            <a:off x="2038350" y="4362450"/>
            <a:ext cx="10287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120" y="180"/>
              </a:cxn>
              <a:cxn ang="0">
                <a:pos x="192" y="252"/>
              </a:cxn>
              <a:cxn ang="0">
                <a:pos x="288" y="312"/>
              </a:cxn>
              <a:cxn ang="0">
                <a:pos x="384" y="348"/>
              </a:cxn>
              <a:cxn ang="0">
                <a:pos x="480" y="384"/>
              </a:cxn>
              <a:cxn ang="0">
                <a:pos x="576" y="408"/>
              </a:cxn>
              <a:cxn ang="0">
                <a:pos x="648" y="432"/>
              </a:cxn>
              <a:cxn ang="0">
                <a:pos x="648" y="912"/>
              </a:cxn>
              <a:cxn ang="0">
                <a:pos x="528" y="876"/>
              </a:cxn>
              <a:cxn ang="0">
                <a:pos x="468" y="840"/>
              </a:cxn>
              <a:cxn ang="0">
                <a:pos x="396" y="792"/>
              </a:cxn>
              <a:cxn ang="0">
                <a:pos x="324" y="756"/>
              </a:cxn>
              <a:cxn ang="0">
                <a:pos x="240" y="720"/>
              </a:cxn>
              <a:cxn ang="0">
                <a:pos x="156" y="660"/>
              </a:cxn>
              <a:cxn ang="0">
                <a:pos x="108" y="624"/>
              </a:cxn>
              <a:cxn ang="0">
                <a:pos x="60" y="588"/>
              </a:cxn>
              <a:cxn ang="0">
                <a:pos x="0" y="492"/>
              </a:cxn>
              <a:cxn ang="0">
                <a:pos x="0" y="0"/>
              </a:cxn>
            </a:cxnLst>
            <a:rect l="0" t="0" r="r" b="b"/>
            <a:pathLst>
              <a:path w="648" h="912">
                <a:moveTo>
                  <a:pt x="0" y="0"/>
                </a:moveTo>
                <a:lnTo>
                  <a:pt x="48" y="96"/>
                </a:lnTo>
                <a:lnTo>
                  <a:pt x="120" y="180"/>
                </a:lnTo>
                <a:lnTo>
                  <a:pt x="192" y="252"/>
                </a:lnTo>
                <a:lnTo>
                  <a:pt x="288" y="312"/>
                </a:lnTo>
                <a:lnTo>
                  <a:pt x="384" y="348"/>
                </a:lnTo>
                <a:lnTo>
                  <a:pt x="480" y="384"/>
                </a:lnTo>
                <a:lnTo>
                  <a:pt x="576" y="408"/>
                </a:lnTo>
                <a:lnTo>
                  <a:pt x="648" y="432"/>
                </a:lnTo>
                <a:lnTo>
                  <a:pt x="648" y="912"/>
                </a:lnTo>
                <a:lnTo>
                  <a:pt x="528" y="876"/>
                </a:lnTo>
                <a:lnTo>
                  <a:pt x="468" y="840"/>
                </a:lnTo>
                <a:lnTo>
                  <a:pt x="396" y="792"/>
                </a:lnTo>
                <a:lnTo>
                  <a:pt x="324" y="756"/>
                </a:lnTo>
                <a:lnTo>
                  <a:pt x="240" y="720"/>
                </a:lnTo>
                <a:lnTo>
                  <a:pt x="156" y="660"/>
                </a:lnTo>
                <a:lnTo>
                  <a:pt x="108" y="624"/>
                </a:lnTo>
                <a:lnTo>
                  <a:pt x="60" y="588"/>
                </a:lnTo>
                <a:lnTo>
                  <a:pt x="0" y="492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926" name="Freeform 158"/>
          <p:cNvSpPr>
            <a:spLocks/>
          </p:cNvSpPr>
          <p:nvPr/>
        </p:nvSpPr>
        <p:spPr bwMode="auto">
          <a:xfrm>
            <a:off x="2019300" y="3619500"/>
            <a:ext cx="1071563" cy="148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" y="66"/>
              </a:cxn>
              <a:cxn ang="0">
                <a:pos x="69" y="102"/>
              </a:cxn>
              <a:cxn ang="0">
                <a:pos x="137" y="180"/>
              </a:cxn>
              <a:cxn ang="0">
                <a:pos x="219" y="234"/>
              </a:cxn>
              <a:cxn ang="0">
                <a:pos x="309" y="282"/>
              </a:cxn>
              <a:cxn ang="0">
                <a:pos x="411" y="324"/>
              </a:cxn>
              <a:cxn ang="0">
                <a:pos x="507" y="360"/>
              </a:cxn>
              <a:cxn ang="0">
                <a:pos x="597" y="390"/>
              </a:cxn>
              <a:cxn ang="0">
                <a:pos x="675" y="420"/>
              </a:cxn>
              <a:cxn ang="0">
                <a:pos x="663" y="936"/>
              </a:cxn>
              <a:cxn ang="0">
                <a:pos x="572" y="912"/>
              </a:cxn>
              <a:cxn ang="0">
                <a:pos x="485" y="888"/>
              </a:cxn>
              <a:cxn ang="0">
                <a:pos x="423" y="852"/>
              </a:cxn>
              <a:cxn ang="0">
                <a:pos x="348" y="816"/>
              </a:cxn>
              <a:cxn ang="0">
                <a:pos x="249" y="780"/>
              </a:cxn>
              <a:cxn ang="0">
                <a:pos x="162" y="708"/>
              </a:cxn>
              <a:cxn ang="0">
                <a:pos x="112" y="660"/>
              </a:cxn>
              <a:cxn ang="0">
                <a:pos x="75" y="588"/>
              </a:cxn>
              <a:cxn ang="0">
                <a:pos x="12" y="492"/>
              </a:cxn>
              <a:cxn ang="0">
                <a:pos x="0" y="0"/>
              </a:cxn>
            </a:cxnLst>
            <a:rect l="0" t="0" r="r" b="b"/>
            <a:pathLst>
              <a:path w="675" h="936">
                <a:moveTo>
                  <a:pt x="0" y="0"/>
                </a:moveTo>
                <a:lnTo>
                  <a:pt x="51" y="66"/>
                </a:lnTo>
                <a:lnTo>
                  <a:pt x="69" y="102"/>
                </a:lnTo>
                <a:lnTo>
                  <a:pt x="137" y="180"/>
                </a:lnTo>
                <a:lnTo>
                  <a:pt x="219" y="234"/>
                </a:lnTo>
                <a:lnTo>
                  <a:pt x="309" y="282"/>
                </a:lnTo>
                <a:lnTo>
                  <a:pt x="411" y="324"/>
                </a:lnTo>
                <a:lnTo>
                  <a:pt x="507" y="360"/>
                </a:lnTo>
                <a:lnTo>
                  <a:pt x="597" y="390"/>
                </a:lnTo>
                <a:lnTo>
                  <a:pt x="675" y="420"/>
                </a:lnTo>
                <a:lnTo>
                  <a:pt x="663" y="936"/>
                </a:lnTo>
                <a:lnTo>
                  <a:pt x="572" y="912"/>
                </a:lnTo>
                <a:lnTo>
                  <a:pt x="485" y="888"/>
                </a:lnTo>
                <a:lnTo>
                  <a:pt x="423" y="852"/>
                </a:lnTo>
                <a:lnTo>
                  <a:pt x="348" y="816"/>
                </a:lnTo>
                <a:lnTo>
                  <a:pt x="249" y="780"/>
                </a:lnTo>
                <a:lnTo>
                  <a:pt x="162" y="708"/>
                </a:lnTo>
                <a:lnTo>
                  <a:pt x="112" y="660"/>
                </a:lnTo>
                <a:lnTo>
                  <a:pt x="75" y="588"/>
                </a:lnTo>
                <a:lnTo>
                  <a:pt x="12" y="492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927" name="Freeform 159"/>
          <p:cNvSpPr>
            <a:spLocks/>
          </p:cNvSpPr>
          <p:nvPr/>
        </p:nvSpPr>
        <p:spPr bwMode="auto">
          <a:xfrm>
            <a:off x="2609850" y="2641600"/>
            <a:ext cx="3238500" cy="908050"/>
          </a:xfrm>
          <a:custGeom>
            <a:avLst/>
            <a:gdLst/>
            <a:ahLst/>
            <a:cxnLst>
              <a:cxn ang="0">
                <a:pos x="1152" y="572"/>
              </a:cxn>
              <a:cxn ang="0">
                <a:pos x="2040" y="92"/>
              </a:cxn>
              <a:cxn ang="0">
                <a:pos x="1812" y="68"/>
              </a:cxn>
              <a:cxn ang="0">
                <a:pos x="1680" y="44"/>
              </a:cxn>
              <a:cxn ang="0">
                <a:pos x="1526" y="20"/>
              </a:cxn>
              <a:cxn ang="0">
                <a:pos x="1334" y="0"/>
              </a:cxn>
              <a:cxn ang="0">
                <a:pos x="1150" y="4"/>
              </a:cxn>
              <a:cxn ang="0">
                <a:pos x="1002" y="0"/>
              </a:cxn>
              <a:cxn ang="0">
                <a:pos x="854" y="8"/>
              </a:cxn>
              <a:cxn ang="0">
                <a:pos x="696" y="20"/>
              </a:cxn>
              <a:cxn ang="0">
                <a:pos x="530" y="44"/>
              </a:cxn>
              <a:cxn ang="0">
                <a:pos x="382" y="72"/>
              </a:cxn>
              <a:cxn ang="0">
                <a:pos x="286" y="96"/>
              </a:cxn>
              <a:cxn ang="0">
                <a:pos x="176" y="128"/>
              </a:cxn>
              <a:cxn ang="0">
                <a:pos x="88" y="160"/>
              </a:cxn>
              <a:cxn ang="0">
                <a:pos x="0" y="196"/>
              </a:cxn>
              <a:cxn ang="0">
                <a:pos x="1152" y="572"/>
              </a:cxn>
            </a:cxnLst>
            <a:rect l="0" t="0" r="r" b="b"/>
            <a:pathLst>
              <a:path w="2040" h="572">
                <a:moveTo>
                  <a:pt x="1152" y="572"/>
                </a:moveTo>
                <a:lnTo>
                  <a:pt x="2040" y="92"/>
                </a:lnTo>
                <a:lnTo>
                  <a:pt x="1812" y="68"/>
                </a:lnTo>
                <a:lnTo>
                  <a:pt x="1680" y="44"/>
                </a:lnTo>
                <a:lnTo>
                  <a:pt x="1526" y="20"/>
                </a:lnTo>
                <a:lnTo>
                  <a:pt x="1334" y="0"/>
                </a:lnTo>
                <a:lnTo>
                  <a:pt x="1150" y="4"/>
                </a:lnTo>
                <a:lnTo>
                  <a:pt x="1002" y="0"/>
                </a:lnTo>
                <a:lnTo>
                  <a:pt x="854" y="8"/>
                </a:lnTo>
                <a:lnTo>
                  <a:pt x="696" y="20"/>
                </a:lnTo>
                <a:lnTo>
                  <a:pt x="530" y="44"/>
                </a:lnTo>
                <a:lnTo>
                  <a:pt x="382" y="72"/>
                </a:lnTo>
                <a:lnTo>
                  <a:pt x="286" y="96"/>
                </a:lnTo>
                <a:lnTo>
                  <a:pt x="176" y="128"/>
                </a:lnTo>
                <a:lnTo>
                  <a:pt x="88" y="160"/>
                </a:lnTo>
                <a:lnTo>
                  <a:pt x="0" y="196"/>
                </a:lnTo>
                <a:lnTo>
                  <a:pt x="1152" y="5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7" name="Group 160"/>
          <p:cNvGrpSpPr>
            <a:grpSpLocks/>
          </p:cNvGrpSpPr>
          <p:nvPr/>
        </p:nvGrpSpPr>
        <p:grpSpPr bwMode="auto">
          <a:xfrm rot="-66427200">
            <a:off x="1463675" y="1539875"/>
            <a:ext cx="5692775" cy="1150938"/>
            <a:chOff x="198" y="3003"/>
            <a:chExt cx="3586" cy="725"/>
          </a:xfrm>
        </p:grpSpPr>
        <p:sp>
          <p:nvSpPr>
            <p:cNvPr id="32929" name="Freeform 161"/>
            <p:cNvSpPr>
              <a:spLocks/>
            </p:cNvSpPr>
            <p:nvPr/>
          </p:nvSpPr>
          <p:spPr bwMode="auto">
            <a:xfrm>
              <a:off x="198" y="3003"/>
              <a:ext cx="3586" cy="725"/>
            </a:xfrm>
            <a:custGeom>
              <a:avLst/>
              <a:gdLst/>
              <a:ahLst/>
              <a:cxnLst>
                <a:cxn ang="0">
                  <a:pos x="90" y="13"/>
                </a:cxn>
                <a:cxn ang="0">
                  <a:pos x="2402" y="381"/>
                </a:cxn>
                <a:cxn ang="0">
                  <a:pos x="2394" y="333"/>
                </a:cxn>
                <a:cxn ang="0">
                  <a:pos x="3490" y="397"/>
                </a:cxn>
                <a:cxn ang="0">
                  <a:pos x="3586" y="533"/>
                </a:cxn>
                <a:cxn ang="0">
                  <a:pos x="3514" y="669"/>
                </a:cxn>
                <a:cxn ang="0">
                  <a:pos x="3202" y="701"/>
                </a:cxn>
                <a:cxn ang="0">
                  <a:pos x="3002" y="725"/>
                </a:cxn>
                <a:cxn ang="0">
                  <a:pos x="2794" y="725"/>
                </a:cxn>
                <a:cxn ang="0">
                  <a:pos x="2322" y="653"/>
                </a:cxn>
                <a:cxn ang="0">
                  <a:pos x="2402" y="333"/>
                </a:cxn>
                <a:cxn ang="0">
                  <a:pos x="2338" y="589"/>
                </a:cxn>
                <a:cxn ang="0">
                  <a:pos x="2034" y="581"/>
                </a:cxn>
                <a:cxn ang="0">
                  <a:pos x="1858" y="581"/>
                </a:cxn>
                <a:cxn ang="0">
                  <a:pos x="1298" y="533"/>
                </a:cxn>
                <a:cxn ang="0">
                  <a:pos x="954" y="461"/>
                </a:cxn>
                <a:cxn ang="0">
                  <a:pos x="714" y="365"/>
                </a:cxn>
                <a:cxn ang="0">
                  <a:pos x="426" y="264"/>
                </a:cxn>
                <a:cxn ang="0">
                  <a:pos x="438" y="216"/>
                </a:cxn>
                <a:cxn ang="0">
                  <a:pos x="396" y="252"/>
                </a:cxn>
                <a:cxn ang="0">
                  <a:pos x="414" y="195"/>
                </a:cxn>
                <a:cxn ang="0">
                  <a:pos x="369" y="240"/>
                </a:cxn>
                <a:cxn ang="0">
                  <a:pos x="390" y="186"/>
                </a:cxn>
                <a:cxn ang="0">
                  <a:pos x="336" y="222"/>
                </a:cxn>
                <a:cxn ang="0">
                  <a:pos x="348" y="174"/>
                </a:cxn>
                <a:cxn ang="0">
                  <a:pos x="306" y="210"/>
                </a:cxn>
                <a:cxn ang="0">
                  <a:pos x="306" y="165"/>
                </a:cxn>
                <a:cxn ang="0">
                  <a:pos x="273" y="198"/>
                </a:cxn>
                <a:cxn ang="0">
                  <a:pos x="273" y="153"/>
                </a:cxn>
                <a:cxn ang="0">
                  <a:pos x="237" y="186"/>
                </a:cxn>
                <a:cxn ang="0">
                  <a:pos x="240" y="141"/>
                </a:cxn>
                <a:cxn ang="0">
                  <a:pos x="204" y="165"/>
                </a:cxn>
                <a:cxn ang="0">
                  <a:pos x="207" y="126"/>
                </a:cxn>
                <a:cxn ang="0">
                  <a:pos x="171" y="153"/>
                </a:cxn>
                <a:cxn ang="0">
                  <a:pos x="171" y="108"/>
                </a:cxn>
                <a:cxn ang="0">
                  <a:pos x="135" y="129"/>
                </a:cxn>
                <a:cxn ang="0">
                  <a:pos x="132" y="84"/>
                </a:cxn>
                <a:cxn ang="0">
                  <a:pos x="108" y="117"/>
                </a:cxn>
                <a:cxn ang="0">
                  <a:pos x="108" y="72"/>
                </a:cxn>
                <a:cxn ang="0">
                  <a:pos x="69" y="99"/>
                </a:cxn>
                <a:cxn ang="0">
                  <a:pos x="84" y="54"/>
                </a:cxn>
                <a:cxn ang="0">
                  <a:pos x="30" y="75"/>
                </a:cxn>
                <a:cxn ang="0">
                  <a:pos x="60" y="45"/>
                </a:cxn>
                <a:cxn ang="0">
                  <a:pos x="15" y="48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90" y="13"/>
                </a:cxn>
              </a:cxnLst>
              <a:rect l="0" t="0" r="r" b="b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30" name="Freeform 162" descr="Дуб"/>
            <p:cNvSpPr>
              <a:spLocks/>
            </p:cNvSpPr>
            <p:nvPr/>
          </p:nvSpPr>
          <p:spPr bwMode="auto">
            <a:xfrm>
              <a:off x="2528" y="3336"/>
              <a:ext cx="1256" cy="39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152" y="56"/>
                </a:cxn>
                <a:cxn ang="0">
                  <a:pos x="1256" y="208"/>
                </a:cxn>
                <a:cxn ang="0">
                  <a:pos x="1192" y="352"/>
                </a:cxn>
                <a:cxn ang="0">
                  <a:pos x="672" y="392"/>
                </a:cxn>
                <a:cxn ang="0">
                  <a:pos x="440" y="392"/>
                </a:cxn>
                <a:cxn ang="0">
                  <a:pos x="0" y="320"/>
                </a:cxn>
                <a:cxn ang="0">
                  <a:pos x="64" y="0"/>
                </a:cxn>
              </a:cxnLst>
              <a:rect l="0" t="0" r="r" b="b"/>
              <a:pathLst>
                <a:path w="1256" h="392">
                  <a:moveTo>
                    <a:pt x="64" y="0"/>
                  </a:moveTo>
                  <a:lnTo>
                    <a:pt x="1152" y="56"/>
                  </a:lnTo>
                  <a:lnTo>
                    <a:pt x="1256" y="208"/>
                  </a:lnTo>
                  <a:lnTo>
                    <a:pt x="1192" y="352"/>
                  </a:lnTo>
                  <a:lnTo>
                    <a:pt x="672" y="392"/>
                  </a:lnTo>
                  <a:lnTo>
                    <a:pt x="440" y="392"/>
                  </a:lnTo>
                  <a:lnTo>
                    <a:pt x="0" y="320"/>
                  </a:lnTo>
                  <a:lnTo>
                    <a:pt x="64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31" name="Oval 163"/>
            <p:cNvSpPr>
              <a:spLocks noChangeArrowheads="1"/>
            </p:cNvSpPr>
            <p:nvPr/>
          </p:nvSpPr>
          <p:spPr bwMode="auto">
            <a:xfrm>
              <a:off x="26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932" name="Oval 164"/>
            <p:cNvSpPr>
              <a:spLocks noChangeArrowheads="1"/>
            </p:cNvSpPr>
            <p:nvPr/>
          </p:nvSpPr>
          <p:spPr bwMode="auto">
            <a:xfrm>
              <a:off x="2752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933" name="Oval 165"/>
            <p:cNvSpPr>
              <a:spLocks noChangeArrowheads="1"/>
            </p:cNvSpPr>
            <p:nvPr/>
          </p:nvSpPr>
          <p:spPr bwMode="auto">
            <a:xfrm>
              <a:off x="28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934" name="Oval 166"/>
            <p:cNvSpPr>
              <a:spLocks noChangeArrowheads="1"/>
            </p:cNvSpPr>
            <p:nvPr/>
          </p:nvSpPr>
          <p:spPr bwMode="auto">
            <a:xfrm>
              <a:off x="2960" y="3416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935" name="Oval 167"/>
            <p:cNvSpPr>
              <a:spLocks noChangeArrowheads="1"/>
            </p:cNvSpPr>
            <p:nvPr/>
          </p:nvSpPr>
          <p:spPr bwMode="auto">
            <a:xfrm>
              <a:off x="2496" y="3400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936" name="Freeform 168"/>
          <p:cNvSpPr>
            <a:spLocks/>
          </p:cNvSpPr>
          <p:nvPr/>
        </p:nvSpPr>
        <p:spPr bwMode="auto">
          <a:xfrm>
            <a:off x="2043113" y="2933700"/>
            <a:ext cx="2371725" cy="1306513"/>
          </a:xfrm>
          <a:custGeom>
            <a:avLst/>
            <a:gdLst/>
            <a:ahLst/>
            <a:cxnLst>
              <a:cxn ang="0">
                <a:pos x="372" y="0"/>
              </a:cxn>
              <a:cxn ang="0">
                <a:pos x="1494" y="361"/>
              </a:cxn>
              <a:cxn ang="0">
                <a:pos x="630" y="823"/>
              </a:cxn>
              <a:cxn ang="0">
                <a:pos x="489" y="784"/>
              </a:cxn>
              <a:cxn ang="0">
                <a:pos x="385" y="748"/>
              </a:cxn>
              <a:cxn ang="0">
                <a:pos x="228" y="672"/>
              </a:cxn>
              <a:cxn ang="0">
                <a:pos x="126" y="588"/>
              </a:cxn>
              <a:cxn ang="0">
                <a:pos x="84" y="552"/>
              </a:cxn>
              <a:cxn ang="0">
                <a:pos x="66" y="528"/>
              </a:cxn>
              <a:cxn ang="0">
                <a:pos x="42" y="462"/>
              </a:cxn>
              <a:cxn ang="0">
                <a:pos x="0" y="402"/>
              </a:cxn>
              <a:cxn ang="0">
                <a:pos x="12" y="336"/>
              </a:cxn>
              <a:cxn ang="0">
                <a:pos x="36" y="246"/>
              </a:cxn>
              <a:cxn ang="0">
                <a:pos x="108" y="168"/>
              </a:cxn>
              <a:cxn ang="0">
                <a:pos x="228" y="84"/>
              </a:cxn>
              <a:cxn ang="0">
                <a:pos x="372" y="0"/>
              </a:cxn>
            </a:cxnLst>
            <a:rect l="0" t="0" r="r" b="b"/>
            <a:pathLst>
              <a:path w="1494" h="823">
                <a:moveTo>
                  <a:pt x="372" y="0"/>
                </a:moveTo>
                <a:lnTo>
                  <a:pt x="1494" y="361"/>
                </a:lnTo>
                <a:lnTo>
                  <a:pt x="630" y="823"/>
                </a:lnTo>
                <a:lnTo>
                  <a:pt x="489" y="784"/>
                </a:lnTo>
                <a:lnTo>
                  <a:pt x="385" y="748"/>
                </a:lnTo>
                <a:lnTo>
                  <a:pt x="228" y="672"/>
                </a:lnTo>
                <a:lnTo>
                  <a:pt x="126" y="588"/>
                </a:lnTo>
                <a:lnTo>
                  <a:pt x="84" y="552"/>
                </a:lnTo>
                <a:lnTo>
                  <a:pt x="66" y="528"/>
                </a:lnTo>
                <a:lnTo>
                  <a:pt x="42" y="462"/>
                </a:lnTo>
                <a:lnTo>
                  <a:pt x="0" y="402"/>
                </a:lnTo>
                <a:lnTo>
                  <a:pt x="12" y="336"/>
                </a:lnTo>
                <a:lnTo>
                  <a:pt x="36" y="246"/>
                </a:lnTo>
                <a:lnTo>
                  <a:pt x="108" y="168"/>
                </a:lnTo>
                <a:lnTo>
                  <a:pt x="228" y="84"/>
                </a:lnTo>
                <a:lnTo>
                  <a:pt x="37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8" name="Group 169"/>
          <p:cNvGrpSpPr>
            <a:grpSpLocks/>
          </p:cNvGrpSpPr>
          <p:nvPr/>
        </p:nvGrpSpPr>
        <p:grpSpPr bwMode="auto">
          <a:xfrm rot="-46586093">
            <a:off x="1088231" y="2182019"/>
            <a:ext cx="5692775" cy="1150938"/>
            <a:chOff x="198" y="3003"/>
            <a:chExt cx="3586" cy="725"/>
          </a:xfrm>
        </p:grpSpPr>
        <p:sp>
          <p:nvSpPr>
            <p:cNvPr id="32938" name="Freeform 170"/>
            <p:cNvSpPr>
              <a:spLocks/>
            </p:cNvSpPr>
            <p:nvPr/>
          </p:nvSpPr>
          <p:spPr bwMode="auto">
            <a:xfrm>
              <a:off x="198" y="3003"/>
              <a:ext cx="3586" cy="725"/>
            </a:xfrm>
            <a:custGeom>
              <a:avLst/>
              <a:gdLst/>
              <a:ahLst/>
              <a:cxnLst>
                <a:cxn ang="0">
                  <a:pos x="90" y="13"/>
                </a:cxn>
                <a:cxn ang="0">
                  <a:pos x="2402" y="381"/>
                </a:cxn>
                <a:cxn ang="0">
                  <a:pos x="2394" y="333"/>
                </a:cxn>
                <a:cxn ang="0">
                  <a:pos x="3490" y="397"/>
                </a:cxn>
                <a:cxn ang="0">
                  <a:pos x="3586" y="533"/>
                </a:cxn>
                <a:cxn ang="0">
                  <a:pos x="3514" y="669"/>
                </a:cxn>
                <a:cxn ang="0">
                  <a:pos x="3202" y="701"/>
                </a:cxn>
                <a:cxn ang="0">
                  <a:pos x="3002" y="725"/>
                </a:cxn>
                <a:cxn ang="0">
                  <a:pos x="2794" y="725"/>
                </a:cxn>
                <a:cxn ang="0">
                  <a:pos x="2322" y="653"/>
                </a:cxn>
                <a:cxn ang="0">
                  <a:pos x="2402" y="333"/>
                </a:cxn>
                <a:cxn ang="0">
                  <a:pos x="2338" y="589"/>
                </a:cxn>
                <a:cxn ang="0">
                  <a:pos x="2034" y="581"/>
                </a:cxn>
                <a:cxn ang="0">
                  <a:pos x="1858" y="581"/>
                </a:cxn>
                <a:cxn ang="0">
                  <a:pos x="1298" y="533"/>
                </a:cxn>
                <a:cxn ang="0">
                  <a:pos x="954" y="461"/>
                </a:cxn>
                <a:cxn ang="0">
                  <a:pos x="714" y="365"/>
                </a:cxn>
                <a:cxn ang="0">
                  <a:pos x="426" y="264"/>
                </a:cxn>
                <a:cxn ang="0">
                  <a:pos x="438" y="216"/>
                </a:cxn>
                <a:cxn ang="0">
                  <a:pos x="396" y="252"/>
                </a:cxn>
                <a:cxn ang="0">
                  <a:pos x="414" y="195"/>
                </a:cxn>
                <a:cxn ang="0">
                  <a:pos x="369" y="240"/>
                </a:cxn>
                <a:cxn ang="0">
                  <a:pos x="390" y="186"/>
                </a:cxn>
                <a:cxn ang="0">
                  <a:pos x="336" y="222"/>
                </a:cxn>
                <a:cxn ang="0">
                  <a:pos x="348" y="174"/>
                </a:cxn>
                <a:cxn ang="0">
                  <a:pos x="306" y="210"/>
                </a:cxn>
                <a:cxn ang="0">
                  <a:pos x="306" y="165"/>
                </a:cxn>
                <a:cxn ang="0">
                  <a:pos x="273" y="198"/>
                </a:cxn>
                <a:cxn ang="0">
                  <a:pos x="273" y="153"/>
                </a:cxn>
                <a:cxn ang="0">
                  <a:pos x="237" y="186"/>
                </a:cxn>
                <a:cxn ang="0">
                  <a:pos x="240" y="141"/>
                </a:cxn>
                <a:cxn ang="0">
                  <a:pos x="204" y="165"/>
                </a:cxn>
                <a:cxn ang="0">
                  <a:pos x="207" y="126"/>
                </a:cxn>
                <a:cxn ang="0">
                  <a:pos x="171" y="153"/>
                </a:cxn>
                <a:cxn ang="0">
                  <a:pos x="171" y="108"/>
                </a:cxn>
                <a:cxn ang="0">
                  <a:pos x="135" y="129"/>
                </a:cxn>
                <a:cxn ang="0">
                  <a:pos x="132" y="84"/>
                </a:cxn>
                <a:cxn ang="0">
                  <a:pos x="108" y="117"/>
                </a:cxn>
                <a:cxn ang="0">
                  <a:pos x="108" y="72"/>
                </a:cxn>
                <a:cxn ang="0">
                  <a:pos x="69" y="99"/>
                </a:cxn>
                <a:cxn ang="0">
                  <a:pos x="84" y="54"/>
                </a:cxn>
                <a:cxn ang="0">
                  <a:pos x="30" y="75"/>
                </a:cxn>
                <a:cxn ang="0">
                  <a:pos x="60" y="45"/>
                </a:cxn>
                <a:cxn ang="0">
                  <a:pos x="15" y="48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90" y="13"/>
                </a:cxn>
              </a:cxnLst>
              <a:rect l="0" t="0" r="r" b="b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39" name="Freeform 171" descr="Дуб"/>
            <p:cNvSpPr>
              <a:spLocks/>
            </p:cNvSpPr>
            <p:nvPr/>
          </p:nvSpPr>
          <p:spPr bwMode="auto">
            <a:xfrm>
              <a:off x="2528" y="3336"/>
              <a:ext cx="1256" cy="39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152" y="56"/>
                </a:cxn>
                <a:cxn ang="0">
                  <a:pos x="1256" y="208"/>
                </a:cxn>
                <a:cxn ang="0">
                  <a:pos x="1192" y="352"/>
                </a:cxn>
                <a:cxn ang="0">
                  <a:pos x="672" y="392"/>
                </a:cxn>
                <a:cxn ang="0">
                  <a:pos x="440" y="392"/>
                </a:cxn>
                <a:cxn ang="0">
                  <a:pos x="0" y="320"/>
                </a:cxn>
                <a:cxn ang="0">
                  <a:pos x="64" y="0"/>
                </a:cxn>
              </a:cxnLst>
              <a:rect l="0" t="0" r="r" b="b"/>
              <a:pathLst>
                <a:path w="1256" h="392">
                  <a:moveTo>
                    <a:pt x="64" y="0"/>
                  </a:moveTo>
                  <a:lnTo>
                    <a:pt x="1152" y="56"/>
                  </a:lnTo>
                  <a:lnTo>
                    <a:pt x="1256" y="208"/>
                  </a:lnTo>
                  <a:lnTo>
                    <a:pt x="1192" y="352"/>
                  </a:lnTo>
                  <a:lnTo>
                    <a:pt x="672" y="392"/>
                  </a:lnTo>
                  <a:lnTo>
                    <a:pt x="440" y="392"/>
                  </a:lnTo>
                  <a:lnTo>
                    <a:pt x="0" y="320"/>
                  </a:lnTo>
                  <a:lnTo>
                    <a:pt x="64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40" name="Oval 172"/>
            <p:cNvSpPr>
              <a:spLocks noChangeArrowheads="1"/>
            </p:cNvSpPr>
            <p:nvPr/>
          </p:nvSpPr>
          <p:spPr bwMode="auto">
            <a:xfrm>
              <a:off x="26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941" name="Oval 173"/>
            <p:cNvSpPr>
              <a:spLocks noChangeArrowheads="1"/>
            </p:cNvSpPr>
            <p:nvPr/>
          </p:nvSpPr>
          <p:spPr bwMode="auto">
            <a:xfrm>
              <a:off x="2752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942" name="Oval 174"/>
            <p:cNvSpPr>
              <a:spLocks noChangeArrowheads="1"/>
            </p:cNvSpPr>
            <p:nvPr/>
          </p:nvSpPr>
          <p:spPr bwMode="auto">
            <a:xfrm>
              <a:off x="28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943" name="Oval 175"/>
            <p:cNvSpPr>
              <a:spLocks noChangeArrowheads="1"/>
            </p:cNvSpPr>
            <p:nvPr/>
          </p:nvSpPr>
          <p:spPr bwMode="auto">
            <a:xfrm>
              <a:off x="2960" y="3416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944" name="Oval 176"/>
            <p:cNvSpPr>
              <a:spLocks noChangeArrowheads="1"/>
            </p:cNvSpPr>
            <p:nvPr/>
          </p:nvSpPr>
          <p:spPr bwMode="auto">
            <a:xfrm>
              <a:off x="2496" y="3400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" name="Group 177"/>
          <p:cNvGrpSpPr>
            <a:grpSpLocks/>
          </p:cNvGrpSpPr>
          <p:nvPr/>
        </p:nvGrpSpPr>
        <p:grpSpPr bwMode="auto">
          <a:xfrm>
            <a:off x="4324350" y="2743200"/>
            <a:ext cx="2374900" cy="1355725"/>
            <a:chOff x="4084" y="1704"/>
            <a:chExt cx="1464" cy="822"/>
          </a:xfrm>
        </p:grpSpPr>
        <p:sp>
          <p:nvSpPr>
            <p:cNvPr id="32946" name="Freeform 178"/>
            <p:cNvSpPr>
              <a:spLocks/>
            </p:cNvSpPr>
            <p:nvPr/>
          </p:nvSpPr>
          <p:spPr bwMode="auto">
            <a:xfrm>
              <a:off x="4084" y="1704"/>
              <a:ext cx="1464" cy="822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884" y="0"/>
                </a:cxn>
                <a:cxn ang="0">
                  <a:pos x="984" y="30"/>
                </a:cxn>
                <a:cxn ang="0">
                  <a:pos x="1128" y="90"/>
                </a:cxn>
                <a:cxn ang="0">
                  <a:pos x="1260" y="162"/>
                </a:cxn>
                <a:cxn ang="0">
                  <a:pos x="1380" y="258"/>
                </a:cxn>
                <a:cxn ang="0">
                  <a:pos x="1440" y="318"/>
                </a:cxn>
                <a:cxn ang="0">
                  <a:pos x="1464" y="402"/>
                </a:cxn>
                <a:cxn ang="0">
                  <a:pos x="1464" y="510"/>
                </a:cxn>
                <a:cxn ang="0">
                  <a:pos x="1416" y="594"/>
                </a:cxn>
                <a:cxn ang="0">
                  <a:pos x="1356" y="678"/>
                </a:cxn>
                <a:cxn ang="0">
                  <a:pos x="1272" y="738"/>
                </a:cxn>
                <a:cxn ang="0">
                  <a:pos x="1212" y="774"/>
                </a:cxn>
                <a:cxn ang="0">
                  <a:pos x="1140" y="822"/>
                </a:cxn>
                <a:cxn ang="0">
                  <a:pos x="0" y="468"/>
                </a:cxn>
              </a:cxnLst>
              <a:rect l="0" t="0" r="r" b="b"/>
              <a:pathLst>
                <a:path w="1464" h="822">
                  <a:moveTo>
                    <a:pt x="0" y="480"/>
                  </a:moveTo>
                  <a:lnTo>
                    <a:pt x="884" y="0"/>
                  </a:lnTo>
                  <a:lnTo>
                    <a:pt x="984" y="30"/>
                  </a:lnTo>
                  <a:lnTo>
                    <a:pt x="1128" y="90"/>
                  </a:lnTo>
                  <a:lnTo>
                    <a:pt x="1260" y="162"/>
                  </a:lnTo>
                  <a:lnTo>
                    <a:pt x="1380" y="258"/>
                  </a:lnTo>
                  <a:lnTo>
                    <a:pt x="1440" y="318"/>
                  </a:lnTo>
                  <a:lnTo>
                    <a:pt x="1464" y="402"/>
                  </a:lnTo>
                  <a:lnTo>
                    <a:pt x="1464" y="510"/>
                  </a:lnTo>
                  <a:lnTo>
                    <a:pt x="1416" y="594"/>
                  </a:lnTo>
                  <a:lnTo>
                    <a:pt x="1356" y="678"/>
                  </a:lnTo>
                  <a:lnTo>
                    <a:pt x="1272" y="738"/>
                  </a:lnTo>
                  <a:lnTo>
                    <a:pt x="1212" y="774"/>
                  </a:lnTo>
                  <a:lnTo>
                    <a:pt x="1140" y="822"/>
                  </a:lnTo>
                  <a:lnTo>
                    <a:pt x="0" y="468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47" name="Freeform 179"/>
            <p:cNvSpPr>
              <a:spLocks/>
            </p:cNvSpPr>
            <p:nvPr/>
          </p:nvSpPr>
          <p:spPr bwMode="auto">
            <a:xfrm>
              <a:off x="5176" y="2176"/>
              <a:ext cx="112" cy="117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48" name="Freeform 180"/>
            <p:cNvSpPr>
              <a:spLocks/>
            </p:cNvSpPr>
            <p:nvPr/>
          </p:nvSpPr>
          <p:spPr bwMode="auto">
            <a:xfrm>
              <a:off x="5304" y="2144"/>
              <a:ext cx="128" cy="14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49" name="Freeform 181"/>
            <p:cNvSpPr>
              <a:spLocks/>
            </p:cNvSpPr>
            <p:nvPr/>
          </p:nvSpPr>
          <p:spPr bwMode="auto">
            <a:xfrm>
              <a:off x="5144" y="2032"/>
              <a:ext cx="112" cy="69"/>
            </a:xfrm>
            <a:custGeom>
              <a:avLst/>
              <a:gdLst/>
              <a:ahLst/>
              <a:cxnLst>
                <a:cxn ang="0">
                  <a:pos x="72" y="16"/>
                </a:cxn>
                <a:cxn ang="0">
                  <a:pos x="8" y="32"/>
                </a:cxn>
                <a:cxn ang="0">
                  <a:pos x="24" y="112"/>
                </a:cxn>
                <a:cxn ang="0">
                  <a:pos x="120" y="128"/>
                </a:cxn>
                <a:cxn ang="0">
                  <a:pos x="72" y="16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950" name="Freeform 182"/>
          <p:cNvSpPr>
            <a:spLocks/>
          </p:cNvSpPr>
          <p:nvPr/>
        </p:nvSpPr>
        <p:spPr bwMode="auto">
          <a:xfrm>
            <a:off x="3009900" y="4838700"/>
            <a:ext cx="3232150" cy="1139825"/>
          </a:xfrm>
          <a:custGeom>
            <a:avLst/>
            <a:gdLst/>
            <a:ahLst/>
            <a:cxnLst>
              <a:cxn ang="0">
                <a:pos x="16" y="112"/>
              </a:cxn>
              <a:cxn ang="0">
                <a:pos x="144" y="144"/>
              </a:cxn>
              <a:cxn ang="0">
                <a:pos x="336" y="176"/>
              </a:cxn>
              <a:cxn ang="0">
                <a:pos x="496" y="192"/>
              </a:cxn>
              <a:cxn ang="0">
                <a:pos x="672" y="208"/>
              </a:cxn>
              <a:cxn ang="0">
                <a:pos x="832" y="208"/>
              </a:cxn>
              <a:cxn ang="0">
                <a:pos x="992" y="208"/>
              </a:cxn>
              <a:cxn ang="0">
                <a:pos x="1200" y="192"/>
              </a:cxn>
              <a:cxn ang="0">
                <a:pos x="1376" y="176"/>
              </a:cxn>
              <a:cxn ang="0">
                <a:pos x="1552" y="144"/>
              </a:cxn>
              <a:cxn ang="0">
                <a:pos x="1712" y="112"/>
              </a:cxn>
              <a:cxn ang="0">
                <a:pos x="1872" y="48"/>
              </a:cxn>
              <a:cxn ang="0">
                <a:pos x="2032" y="0"/>
              </a:cxn>
              <a:cxn ang="0">
                <a:pos x="2036" y="490"/>
              </a:cxn>
              <a:cxn ang="0">
                <a:pos x="1892" y="550"/>
              </a:cxn>
              <a:cxn ang="0">
                <a:pos x="1736" y="598"/>
              </a:cxn>
              <a:cxn ang="0">
                <a:pos x="1536" y="650"/>
              </a:cxn>
              <a:cxn ang="0">
                <a:pos x="1352" y="686"/>
              </a:cxn>
              <a:cxn ang="0">
                <a:pos x="1148" y="702"/>
              </a:cxn>
              <a:cxn ang="0">
                <a:pos x="908" y="710"/>
              </a:cxn>
              <a:cxn ang="0">
                <a:pos x="680" y="718"/>
              </a:cxn>
              <a:cxn ang="0">
                <a:pos x="352" y="688"/>
              </a:cxn>
              <a:cxn ang="0">
                <a:pos x="192" y="656"/>
              </a:cxn>
              <a:cxn ang="0">
                <a:pos x="92" y="646"/>
              </a:cxn>
              <a:cxn ang="0">
                <a:pos x="0" y="608"/>
              </a:cxn>
              <a:cxn ang="0">
                <a:pos x="16" y="112"/>
              </a:cxn>
            </a:cxnLst>
            <a:rect l="0" t="0" r="r" b="b"/>
            <a:pathLst>
              <a:path w="2036" h="718">
                <a:moveTo>
                  <a:pt x="16" y="112"/>
                </a:moveTo>
                <a:lnTo>
                  <a:pt x="144" y="144"/>
                </a:lnTo>
                <a:lnTo>
                  <a:pt x="336" y="176"/>
                </a:lnTo>
                <a:lnTo>
                  <a:pt x="496" y="192"/>
                </a:lnTo>
                <a:lnTo>
                  <a:pt x="672" y="208"/>
                </a:lnTo>
                <a:lnTo>
                  <a:pt x="832" y="208"/>
                </a:lnTo>
                <a:lnTo>
                  <a:pt x="992" y="208"/>
                </a:lnTo>
                <a:lnTo>
                  <a:pt x="1200" y="192"/>
                </a:lnTo>
                <a:lnTo>
                  <a:pt x="1376" y="176"/>
                </a:lnTo>
                <a:lnTo>
                  <a:pt x="1552" y="144"/>
                </a:lnTo>
                <a:lnTo>
                  <a:pt x="1712" y="112"/>
                </a:lnTo>
                <a:lnTo>
                  <a:pt x="1872" y="48"/>
                </a:lnTo>
                <a:lnTo>
                  <a:pt x="2032" y="0"/>
                </a:lnTo>
                <a:lnTo>
                  <a:pt x="2036" y="490"/>
                </a:lnTo>
                <a:lnTo>
                  <a:pt x="1892" y="550"/>
                </a:lnTo>
                <a:lnTo>
                  <a:pt x="1736" y="598"/>
                </a:lnTo>
                <a:lnTo>
                  <a:pt x="1536" y="650"/>
                </a:lnTo>
                <a:lnTo>
                  <a:pt x="1352" y="686"/>
                </a:lnTo>
                <a:lnTo>
                  <a:pt x="1148" y="702"/>
                </a:lnTo>
                <a:lnTo>
                  <a:pt x="908" y="710"/>
                </a:lnTo>
                <a:lnTo>
                  <a:pt x="680" y="718"/>
                </a:lnTo>
                <a:lnTo>
                  <a:pt x="352" y="688"/>
                </a:lnTo>
                <a:lnTo>
                  <a:pt x="192" y="656"/>
                </a:lnTo>
                <a:lnTo>
                  <a:pt x="92" y="646"/>
                </a:lnTo>
                <a:lnTo>
                  <a:pt x="0" y="608"/>
                </a:lnTo>
                <a:lnTo>
                  <a:pt x="16" y="112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0" name="Group 183"/>
          <p:cNvGrpSpPr>
            <a:grpSpLocks/>
          </p:cNvGrpSpPr>
          <p:nvPr/>
        </p:nvGrpSpPr>
        <p:grpSpPr bwMode="auto">
          <a:xfrm>
            <a:off x="3030538" y="3506788"/>
            <a:ext cx="3255962" cy="912812"/>
            <a:chOff x="3637" y="3289"/>
            <a:chExt cx="1971" cy="575"/>
          </a:xfrm>
        </p:grpSpPr>
        <p:sp>
          <p:nvSpPr>
            <p:cNvPr id="32952" name="Freeform 184"/>
            <p:cNvSpPr>
              <a:spLocks/>
            </p:cNvSpPr>
            <p:nvPr/>
          </p:nvSpPr>
          <p:spPr bwMode="auto">
            <a:xfrm>
              <a:off x="3637" y="3289"/>
              <a:ext cx="1971" cy="575"/>
            </a:xfrm>
            <a:custGeom>
              <a:avLst/>
              <a:gdLst/>
              <a:ahLst/>
              <a:cxnLst>
                <a:cxn ang="0">
                  <a:pos x="0" y="462"/>
                </a:cxn>
                <a:cxn ang="0">
                  <a:pos x="852" y="0"/>
                </a:cxn>
                <a:cxn ang="0">
                  <a:pos x="1971" y="359"/>
                </a:cxn>
                <a:cxn ang="0">
                  <a:pos x="1779" y="423"/>
                </a:cxn>
                <a:cxn ang="0">
                  <a:pos x="1539" y="487"/>
                </a:cxn>
                <a:cxn ang="0">
                  <a:pos x="1380" y="522"/>
                </a:cxn>
                <a:cxn ang="0">
                  <a:pos x="1158" y="552"/>
                </a:cxn>
                <a:cxn ang="0">
                  <a:pos x="947" y="543"/>
                </a:cxn>
                <a:cxn ang="0">
                  <a:pos x="691" y="559"/>
                </a:cxn>
                <a:cxn ang="0">
                  <a:pos x="371" y="535"/>
                </a:cxn>
                <a:cxn ang="0">
                  <a:pos x="198" y="516"/>
                </a:cxn>
                <a:cxn ang="0">
                  <a:pos x="60" y="480"/>
                </a:cxn>
                <a:cxn ang="0">
                  <a:pos x="0" y="462"/>
                </a:cxn>
              </a:cxnLst>
              <a:rect l="0" t="0" r="r" b="b"/>
              <a:pathLst>
                <a:path w="1971" h="559">
                  <a:moveTo>
                    <a:pt x="0" y="462"/>
                  </a:moveTo>
                  <a:lnTo>
                    <a:pt x="852" y="0"/>
                  </a:lnTo>
                  <a:lnTo>
                    <a:pt x="1971" y="359"/>
                  </a:lnTo>
                  <a:lnTo>
                    <a:pt x="1779" y="423"/>
                  </a:lnTo>
                  <a:lnTo>
                    <a:pt x="1539" y="487"/>
                  </a:lnTo>
                  <a:lnTo>
                    <a:pt x="1380" y="522"/>
                  </a:lnTo>
                  <a:lnTo>
                    <a:pt x="1158" y="552"/>
                  </a:lnTo>
                  <a:lnTo>
                    <a:pt x="947" y="543"/>
                  </a:lnTo>
                  <a:lnTo>
                    <a:pt x="691" y="559"/>
                  </a:lnTo>
                  <a:lnTo>
                    <a:pt x="371" y="535"/>
                  </a:lnTo>
                  <a:lnTo>
                    <a:pt x="198" y="516"/>
                  </a:lnTo>
                  <a:lnTo>
                    <a:pt x="60" y="480"/>
                  </a:lnTo>
                  <a:lnTo>
                    <a:pt x="0" y="46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" name="Group 185"/>
            <p:cNvGrpSpPr>
              <a:grpSpLocks/>
            </p:cNvGrpSpPr>
            <p:nvPr/>
          </p:nvGrpSpPr>
          <p:grpSpPr bwMode="auto">
            <a:xfrm>
              <a:off x="4019" y="3451"/>
              <a:ext cx="346" cy="282"/>
              <a:chOff x="4019" y="3451"/>
              <a:chExt cx="346" cy="282"/>
            </a:xfrm>
          </p:grpSpPr>
          <p:sp>
            <p:nvSpPr>
              <p:cNvPr id="32954" name="Freeform 186"/>
              <p:cNvSpPr>
                <a:spLocks/>
              </p:cNvSpPr>
              <p:nvPr/>
            </p:nvSpPr>
            <p:spPr bwMode="auto">
              <a:xfrm>
                <a:off x="4019" y="3627"/>
                <a:ext cx="90" cy="106"/>
              </a:xfrm>
              <a:custGeom>
                <a:avLst/>
                <a:gdLst/>
                <a:ahLst/>
                <a:cxnLst>
                  <a:cxn ang="0">
                    <a:pos x="61" y="5"/>
                  </a:cxn>
                  <a:cxn ang="0">
                    <a:pos x="13" y="133"/>
                  </a:cxn>
                  <a:cxn ang="0">
                    <a:pos x="141" y="181"/>
                  </a:cxn>
                  <a:cxn ang="0">
                    <a:pos x="93" y="101"/>
                  </a:cxn>
                  <a:cxn ang="0">
                    <a:pos x="61" y="5"/>
                  </a:cxn>
                </a:cxnLst>
                <a:rect l="0" t="0" r="r" b="b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5" name="Freeform 187"/>
              <p:cNvSpPr>
                <a:spLocks/>
              </p:cNvSpPr>
              <p:nvPr/>
            </p:nvSpPr>
            <p:spPr bwMode="auto">
              <a:xfrm>
                <a:off x="4275" y="3451"/>
                <a:ext cx="90" cy="106"/>
              </a:xfrm>
              <a:custGeom>
                <a:avLst/>
                <a:gdLst/>
                <a:ahLst/>
                <a:cxnLst>
                  <a:cxn ang="0">
                    <a:pos x="61" y="5"/>
                  </a:cxn>
                  <a:cxn ang="0">
                    <a:pos x="13" y="133"/>
                  </a:cxn>
                  <a:cxn ang="0">
                    <a:pos x="141" y="181"/>
                  </a:cxn>
                  <a:cxn ang="0">
                    <a:pos x="93" y="101"/>
                  </a:cxn>
                  <a:cxn ang="0">
                    <a:pos x="61" y="5"/>
                  </a:cxn>
                </a:cxnLst>
                <a:rect l="0" t="0" r="r" b="b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6" name="Freeform 188"/>
              <p:cNvSpPr>
                <a:spLocks/>
              </p:cNvSpPr>
              <p:nvPr/>
            </p:nvSpPr>
            <p:spPr bwMode="auto">
              <a:xfrm flipH="1">
                <a:off x="4179" y="3579"/>
                <a:ext cx="90" cy="106"/>
              </a:xfrm>
              <a:custGeom>
                <a:avLst/>
                <a:gdLst/>
                <a:ahLst/>
                <a:cxnLst>
                  <a:cxn ang="0">
                    <a:pos x="61" y="5"/>
                  </a:cxn>
                  <a:cxn ang="0">
                    <a:pos x="13" y="133"/>
                  </a:cxn>
                  <a:cxn ang="0">
                    <a:pos x="141" y="181"/>
                  </a:cxn>
                  <a:cxn ang="0">
                    <a:pos x="93" y="101"/>
                  </a:cxn>
                  <a:cxn ang="0">
                    <a:pos x="61" y="5"/>
                  </a:cxn>
                </a:cxnLst>
                <a:rect l="0" t="0" r="r" b="b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" name="Group 189"/>
          <p:cNvGrpSpPr>
            <a:grpSpLocks/>
          </p:cNvGrpSpPr>
          <p:nvPr/>
        </p:nvGrpSpPr>
        <p:grpSpPr bwMode="auto">
          <a:xfrm>
            <a:off x="3060700" y="2743200"/>
            <a:ext cx="2794000" cy="3086100"/>
            <a:chOff x="1904" y="1776"/>
            <a:chExt cx="1760" cy="1944"/>
          </a:xfrm>
        </p:grpSpPr>
        <p:sp>
          <p:nvSpPr>
            <p:cNvPr id="32958" name="Line 190"/>
            <p:cNvSpPr>
              <a:spLocks noChangeShapeType="1"/>
            </p:cNvSpPr>
            <p:nvPr/>
          </p:nvSpPr>
          <p:spPr bwMode="auto">
            <a:xfrm flipV="1">
              <a:off x="1912" y="1776"/>
              <a:ext cx="1752" cy="9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59" name="Line 191"/>
            <p:cNvSpPr>
              <a:spLocks noChangeShapeType="1"/>
            </p:cNvSpPr>
            <p:nvPr/>
          </p:nvSpPr>
          <p:spPr bwMode="auto">
            <a:xfrm>
              <a:off x="1904" y="2720"/>
              <a:ext cx="8" cy="10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192"/>
          <p:cNvGrpSpPr>
            <a:grpSpLocks/>
          </p:cNvGrpSpPr>
          <p:nvPr/>
        </p:nvGrpSpPr>
        <p:grpSpPr bwMode="auto">
          <a:xfrm rot="3044272">
            <a:off x="2003425" y="4630738"/>
            <a:ext cx="5692775" cy="1978025"/>
            <a:chOff x="742" y="2429"/>
            <a:chExt cx="3586" cy="1246"/>
          </a:xfrm>
        </p:grpSpPr>
        <p:sp>
          <p:nvSpPr>
            <p:cNvPr id="32961" name="Freeform 193"/>
            <p:cNvSpPr>
              <a:spLocks/>
            </p:cNvSpPr>
            <p:nvPr/>
          </p:nvSpPr>
          <p:spPr bwMode="auto">
            <a:xfrm rot="19972800" flipV="1">
              <a:off x="742" y="2950"/>
              <a:ext cx="3586" cy="725"/>
            </a:xfrm>
            <a:custGeom>
              <a:avLst/>
              <a:gdLst/>
              <a:ahLst/>
              <a:cxnLst>
                <a:cxn ang="0">
                  <a:pos x="90" y="13"/>
                </a:cxn>
                <a:cxn ang="0">
                  <a:pos x="2402" y="381"/>
                </a:cxn>
                <a:cxn ang="0">
                  <a:pos x="2394" y="333"/>
                </a:cxn>
                <a:cxn ang="0">
                  <a:pos x="3490" y="397"/>
                </a:cxn>
                <a:cxn ang="0">
                  <a:pos x="3586" y="533"/>
                </a:cxn>
                <a:cxn ang="0">
                  <a:pos x="3514" y="669"/>
                </a:cxn>
                <a:cxn ang="0">
                  <a:pos x="3202" y="701"/>
                </a:cxn>
                <a:cxn ang="0">
                  <a:pos x="3002" y="725"/>
                </a:cxn>
                <a:cxn ang="0">
                  <a:pos x="2794" y="725"/>
                </a:cxn>
                <a:cxn ang="0">
                  <a:pos x="2322" y="653"/>
                </a:cxn>
                <a:cxn ang="0">
                  <a:pos x="2402" y="333"/>
                </a:cxn>
                <a:cxn ang="0">
                  <a:pos x="2338" y="589"/>
                </a:cxn>
                <a:cxn ang="0">
                  <a:pos x="2034" y="581"/>
                </a:cxn>
                <a:cxn ang="0">
                  <a:pos x="1858" y="581"/>
                </a:cxn>
                <a:cxn ang="0">
                  <a:pos x="1298" y="533"/>
                </a:cxn>
                <a:cxn ang="0">
                  <a:pos x="954" y="461"/>
                </a:cxn>
                <a:cxn ang="0">
                  <a:pos x="714" y="365"/>
                </a:cxn>
                <a:cxn ang="0">
                  <a:pos x="426" y="264"/>
                </a:cxn>
                <a:cxn ang="0">
                  <a:pos x="438" y="216"/>
                </a:cxn>
                <a:cxn ang="0">
                  <a:pos x="396" y="252"/>
                </a:cxn>
                <a:cxn ang="0">
                  <a:pos x="414" y="195"/>
                </a:cxn>
                <a:cxn ang="0">
                  <a:pos x="369" y="240"/>
                </a:cxn>
                <a:cxn ang="0">
                  <a:pos x="390" y="186"/>
                </a:cxn>
                <a:cxn ang="0">
                  <a:pos x="336" y="222"/>
                </a:cxn>
                <a:cxn ang="0">
                  <a:pos x="348" y="174"/>
                </a:cxn>
                <a:cxn ang="0">
                  <a:pos x="306" y="210"/>
                </a:cxn>
                <a:cxn ang="0">
                  <a:pos x="306" y="165"/>
                </a:cxn>
                <a:cxn ang="0">
                  <a:pos x="273" y="198"/>
                </a:cxn>
                <a:cxn ang="0">
                  <a:pos x="273" y="153"/>
                </a:cxn>
                <a:cxn ang="0">
                  <a:pos x="237" y="186"/>
                </a:cxn>
                <a:cxn ang="0">
                  <a:pos x="240" y="141"/>
                </a:cxn>
                <a:cxn ang="0">
                  <a:pos x="204" y="165"/>
                </a:cxn>
                <a:cxn ang="0">
                  <a:pos x="207" y="126"/>
                </a:cxn>
                <a:cxn ang="0">
                  <a:pos x="171" y="153"/>
                </a:cxn>
                <a:cxn ang="0">
                  <a:pos x="171" y="108"/>
                </a:cxn>
                <a:cxn ang="0">
                  <a:pos x="135" y="129"/>
                </a:cxn>
                <a:cxn ang="0">
                  <a:pos x="132" y="84"/>
                </a:cxn>
                <a:cxn ang="0">
                  <a:pos x="108" y="117"/>
                </a:cxn>
                <a:cxn ang="0">
                  <a:pos x="108" y="72"/>
                </a:cxn>
                <a:cxn ang="0">
                  <a:pos x="69" y="99"/>
                </a:cxn>
                <a:cxn ang="0">
                  <a:pos x="84" y="54"/>
                </a:cxn>
                <a:cxn ang="0">
                  <a:pos x="30" y="75"/>
                </a:cxn>
                <a:cxn ang="0">
                  <a:pos x="60" y="45"/>
                </a:cxn>
                <a:cxn ang="0">
                  <a:pos x="15" y="48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90" y="13"/>
                </a:cxn>
              </a:cxnLst>
              <a:rect l="0" t="0" r="r" b="b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2847" y="2429"/>
              <a:ext cx="1268" cy="411"/>
              <a:chOff x="3007" y="2733"/>
              <a:chExt cx="1268" cy="411"/>
            </a:xfrm>
          </p:grpSpPr>
          <p:sp>
            <p:nvSpPr>
              <p:cNvPr id="32963" name="Freeform 195" descr="Дуб"/>
              <p:cNvSpPr>
                <a:spLocks/>
              </p:cNvSpPr>
              <p:nvPr/>
            </p:nvSpPr>
            <p:spPr bwMode="auto">
              <a:xfrm rot="19972800" flipV="1">
                <a:off x="3019" y="2733"/>
                <a:ext cx="1256" cy="39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1152" y="56"/>
                  </a:cxn>
                  <a:cxn ang="0">
                    <a:pos x="1256" y="208"/>
                  </a:cxn>
                  <a:cxn ang="0">
                    <a:pos x="1192" y="352"/>
                  </a:cxn>
                  <a:cxn ang="0">
                    <a:pos x="672" y="392"/>
                  </a:cxn>
                  <a:cxn ang="0">
                    <a:pos x="440" y="392"/>
                  </a:cxn>
                  <a:cxn ang="0">
                    <a:pos x="0" y="320"/>
                  </a:cxn>
                  <a:cxn ang="0">
                    <a:pos x="64" y="0"/>
                  </a:cxn>
                </a:cxnLst>
                <a:rect l="0" t="0" r="r" b="b"/>
                <a:pathLst>
                  <a:path w="1256" h="392">
                    <a:moveTo>
                      <a:pt x="64" y="0"/>
                    </a:moveTo>
                    <a:lnTo>
                      <a:pt x="1152" y="56"/>
                    </a:lnTo>
                    <a:lnTo>
                      <a:pt x="1256" y="208"/>
                    </a:lnTo>
                    <a:lnTo>
                      <a:pt x="1192" y="352"/>
                    </a:lnTo>
                    <a:lnTo>
                      <a:pt x="672" y="392"/>
                    </a:lnTo>
                    <a:lnTo>
                      <a:pt x="440" y="392"/>
                    </a:lnTo>
                    <a:lnTo>
                      <a:pt x="0" y="320"/>
                    </a:lnTo>
                    <a:lnTo>
                      <a:pt x="64" y="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64" name="Oval 196"/>
              <p:cNvSpPr>
                <a:spLocks noChangeArrowheads="1"/>
              </p:cNvSpPr>
              <p:nvPr/>
            </p:nvSpPr>
            <p:spPr bwMode="auto">
              <a:xfrm rot="-66427200">
                <a:off x="3146" y="3042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65" name="Oval 197"/>
              <p:cNvSpPr>
                <a:spLocks noChangeArrowheads="1"/>
              </p:cNvSpPr>
              <p:nvPr/>
            </p:nvSpPr>
            <p:spPr bwMode="auto">
              <a:xfrm rot="-66427200">
                <a:off x="3239" y="2994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66" name="Oval 198"/>
              <p:cNvSpPr>
                <a:spLocks noChangeArrowheads="1"/>
              </p:cNvSpPr>
              <p:nvPr/>
            </p:nvSpPr>
            <p:spPr bwMode="auto">
              <a:xfrm rot="-66427200">
                <a:off x="3324" y="2951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67" name="Oval 199"/>
              <p:cNvSpPr>
                <a:spLocks noChangeArrowheads="1"/>
              </p:cNvSpPr>
              <p:nvPr/>
            </p:nvSpPr>
            <p:spPr bwMode="auto">
              <a:xfrm rot="-66427200">
                <a:off x="3427" y="2907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68" name="Oval 200"/>
              <p:cNvSpPr>
                <a:spLocks noChangeArrowheads="1"/>
              </p:cNvSpPr>
              <p:nvPr/>
            </p:nvSpPr>
            <p:spPr bwMode="auto">
              <a:xfrm rot="-66427200">
                <a:off x="3007" y="3104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2969" name="Freeform 201"/>
          <p:cNvSpPr>
            <a:spLocks/>
          </p:cNvSpPr>
          <p:nvPr/>
        </p:nvSpPr>
        <p:spPr bwMode="auto">
          <a:xfrm>
            <a:off x="3073400" y="4095750"/>
            <a:ext cx="3146425" cy="1120775"/>
          </a:xfrm>
          <a:custGeom>
            <a:avLst/>
            <a:gdLst/>
            <a:ahLst/>
            <a:cxnLst>
              <a:cxn ang="0">
                <a:pos x="0" y="116"/>
              </a:cxn>
              <a:cxn ang="0">
                <a:pos x="134" y="144"/>
              </a:cxn>
              <a:cxn ang="0">
                <a:pos x="302" y="174"/>
              </a:cxn>
              <a:cxn ang="0">
                <a:pos x="472" y="180"/>
              </a:cxn>
              <a:cxn ang="0">
                <a:pos x="643" y="196"/>
              </a:cxn>
              <a:cxn ang="0">
                <a:pos x="806" y="198"/>
              </a:cxn>
              <a:cxn ang="0">
                <a:pos x="962" y="192"/>
              </a:cxn>
              <a:cxn ang="0">
                <a:pos x="1154" y="180"/>
              </a:cxn>
              <a:cxn ang="0">
                <a:pos x="1325" y="164"/>
              </a:cxn>
              <a:cxn ang="0">
                <a:pos x="1495" y="132"/>
              </a:cxn>
              <a:cxn ang="0">
                <a:pos x="1650" y="100"/>
              </a:cxn>
              <a:cxn ang="0">
                <a:pos x="1802" y="60"/>
              </a:cxn>
              <a:cxn ang="0">
                <a:pos x="1958" y="0"/>
              </a:cxn>
              <a:cxn ang="0">
                <a:pos x="1964" y="478"/>
              </a:cxn>
              <a:cxn ang="0">
                <a:pos x="1825" y="538"/>
              </a:cxn>
              <a:cxn ang="0">
                <a:pos x="1673" y="586"/>
              </a:cxn>
              <a:cxn ang="0">
                <a:pos x="1480" y="638"/>
              </a:cxn>
              <a:cxn ang="0">
                <a:pos x="1302" y="674"/>
              </a:cxn>
              <a:cxn ang="0">
                <a:pos x="1104" y="690"/>
              </a:cxn>
              <a:cxn ang="0">
                <a:pos x="871" y="698"/>
              </a:cxn>
              <a:cxn ang="0">
                <a:pos x="651" y="706"/>
              </a:cxn>
              <a:cxn ang="0">
                <a:pos x="333" y="676"/>
              </a:cxn>
              <a:cxn ang="0">
                <a:pos x="178" y="644"/>
              </a:cxn>
              <a:cxn ang="0">
                <a:pos x="81" y="634"/>
              </a:cxn>
              <a:cxn ang="0">
                <a:pos x="2" y="612"/>
              </a:cxn>
              <a:cxn ang="0">
                <a:pos x="0" y="116"/>
              </a:cxn>
            </a:cxnLst>
            <a:rect l="0" t="0" r="r" b="b"/>
            <a:pathLst>
              <a:path w="1964" h="706">
                <a:moveTo>
                  <a:pt x="0" y="116"/>
                </a:moveTo>
                <a:lnTo>
                  <a:pt x="134" y="144"/>
                </a:lnTo>
                <a:lnTo>
                  <a:pt x="302" y="174"/>
                </a:lnTo>
                <a:lnTo>
                  <a:pt x="472" y="180"/>
                </a:lnTo>
                <a:lnTo>
                  <a:pt x="643" y="196"/>
                </a:lnTo>
                <a:lnTo>
                  <a:pt x="806" y="198"/>
                </a:lnTo>
                <a:lnTo>
                  <a:pt x="962" y="192"/>
                </a:lnTo>
                <a:lnTo>
                  <a:pt x="1154" y="180"/>
                </a:lnTo>
                <a:lnTo>
                  <a:pt x="1325" y="164"/>
                </a:lnTo>
                <a:lnTo>
                  <a:pt x="1495" y="132"/>
                </a:lnTo>
                <a:lnTo>
                  <a:pt x="1650" y="100"/>
                </a:lnTo>
                <a:lnTo>
                  <a:pt x="1802" y="60"/>
                </a:lnTo>
                <a:lnTo>
                  <a:pt x="1958" y="0"/>
                </a:lnTo>
                <a:lnTo>
                  <a:pt x="1964" y="478"/>
                </a:lnTo>
                <a:lnTo>
                  <a:pt x="1825" y="538"/>
                </a:lnTo>
                <a:lnTo>
                  <a:pt x="1673" y="586"/>
                </a:lnTo>
                <a:lnTo>
                  <a:pt x="1480" y="638"/>
                </a:lnTo>
                <a:lnTo>
                  <a:pt x="1302" y="674"/>
                </a:lnTo>
                <a:lnTo>
                  <a:pt x="1104" y="690"/>
                </a:lnTo>
                <a:lnTo>
                  <a:pt x="871" y="698"/>
                </a:lnTo>
                <a:lnTo>
                  <a:pt x="651" y="706"/>
                </a:lnTo>
                <a:lnTo>
                  <a:pt x="333" y="676"/>
                </a:lnTo>
                <a:lnTo>
                  <a:pt x="178" y="644"/>
                </a:lnTo>
                <a:lnTo>
                  <a:pt x="81" y="634"/>
                </a:lnTo>
                <a:lnTo>
                  <a:pt x="2" y="612"/>
                </a:lnTo>
                <a:lnTo>
                  <a:pt x="0" y="116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970" name="Freeform 202"/>
          <p:cNvSpPr>
            <a:spLocks/>
          </p:cNvSpPr>
          <p:nvPr/>
        </p:nvSpPr>
        <p:spPr bwMode="auto">
          <a:xfrm>
            <a:off x="6197600" y="3663950"/>
            <a:ext cx="495300" cy="1219200"/>
          </a:xfrm>
          <a:custGeom>
            <a:avLst/>
            <a:gdLst/>
            <a:ahLst/>
            <a:cxnLst>
              <a:cxn ang="0">
                <a:pos x="0" y="276"/>
              </a:cxn>
              <a:cxn ang="0">
                <a:pos x="120" y="192"/>
              </a:cxn>
              <a:cxn ang="0">
                <a:pos x="228" y="108"/>
              </a:cxn>
              <a:cxn ang="0">
                <a:pos x="264" y="60"/>
              </a:cxn>
              <a:cxn ang="0">
                <a:pos x="300" y="0"/>
              </a:cxn>
              <a:cxn ang="0">
                <a:pos x="312" y="468"/>
              </a:cxn>
              <a:cxn ang="0">
                <a:pos x="264" y="564"/>
              </a:cxn>
              <a:cxn ang="0">
                <a:pos x="192" y="648"/>
              </a:cxn>
              <a:cxn ang="0">
                <a:pos x="120" y="696"/>
              </a:cxn>
              <a:cxn ang="0">
                <a:pos x="60" y="732"/>
              </a:cxn>
              <a:cxn ang="0">
                <a:pos x="12" y="768"/>
              </a:cxn>
              <a:cxn ang="0">
                <a:pos x="0" y="276"/>
              </a:cxn>
            </a:cxnLst>
            <a:rect l="0" t="0" r="r" b="b"/>
            <a:pathLst>
              <a:path w="312" h="768">
                <a:moveTo>
                  <a:pt x="0" y="276"/>
                </a:moveTo>
                <a:lnTo>
                  <a:pt x="120" y="192"/>
                </a:lnTo>
                <a:lnTo>
                  <a:pt x="228" y="108"/>
                </a:lnTo>
                <a:lnTo>
                  <a:pt x="264" y="60"/>
                </a:lnTo>
                <a:lnTo>
                  <a:pt x="300" y="0"/>
                </a:lnTo>
                <a:lnTo>
                  <a:pt x="312" y="468"/>
                </a:lnTo>
                <a:lnTo>
                  <a:pt x="264" y="564"/>
                </a:lnTo>
                <a:lnTo>
                  <a:pt x="192" y="648"/>
                </a:lnTo>
                <a:lnTo>
                  <a:pt x="120" y="696"/>
                </a:lnTo>
                <a:lnTo>
                  <a:pt x="60" y="732"/>
                </a:lnTo>
                <a:lnTo>
                  <a:pt x="12" y="768"/>
                </a:lnTo>
                <a:lnTo>
                  <a:pt x="0" y="276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971" name="Freeform 203"/>
          <p:cNvSpPr>
            <a:spLocks/>
          </p:cNvSpPr>
          <p:nvPr/>
        </p:nvSpPr>
        <p:spPr bwMode="auto">
          <a:xfrm>
            <a:off x="2019300" y="4337050"/>
            <a:ext cx="4749800" cy="900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" y="192"/>
              </a:cxn>
              <a:cxn ang="0">
                <a:pos x="224" y="304"/>
              </a:cxn>
              <a:cxn ang="0">
                <a:pos x="408" y="384"/>
              </a:cxn>
              <a:cxn ang="0">
                <a:pos x="616" y="456"/>
              </a:cxn>
              <a:cxn ang="0">
                <a:pos x="880" y="520"/>
              </a:cxn>
              <a:cxn ang="0">
                <a:pos x="1184" y="560"/>
              </a:cxn>
              <a:cxn ang="0">
                <a:pos x="1480" y="560"/>
              </a:cxn>
              <a:cxn ang="0">
                <a:pos x="1824" y="552"/>
              </a:cxn>
              <a:cxn ang="0">
                <a:pos x="2144" y="504"/>
              </a:cxn>
              <a:cxn ang="0">
                <a:pos x="2368" y="448"/>
              </a:cxn>
              <a:cxn ang="0">
                <a:pos x="2632" y="360"/>
              </a:cxn>
              <a:cxn ang="0">
                <a:pos x="2816" y="240"/>
              </a:cxn>
              <a:cxn ang="0">
                <a:pos x="2936" y="104"/>
              </a:cxn>
              <a:cxn ang="0">
                <a:pos x="2992" y="8"/>
              </a:cxn>
            </a:cxnLst>
            <a:rect l="0" t="0" r="r" b="b"/>
            <a:pathLst>
              <a:path w="2992" h="567">
                <a:moveTo>
                  <a:pt x="0" y="0"/>
                </a:moveTo>
                <a:cubicBezTo>
                  <a:pt x="33" y="70"/>
                  <a:pt x="67" y="141"/>
                  <a:pt x="104" y="192"/>
                </a:cubicBezTo>
                <a:cubicBezTo>
                  <a:pt x="141" y="243"/>
                  <a:pt x="173" y="272"/>
                  <a:pt x="224" y="304"/>
                </a:cubicBezTo>
                <a:cubicBezTo>
                  <a:pt x="275" y="336"/>
                  <a:pt x="343" y="359"/>
                  <a:pt x="408" y="384"/>
                </a:cubicBezTo>
                <a:cubicBezTo>
                  <a:pt x="473" y="409"/>
                  <a:pt x="537" y="433"/>
                  <a:pt x="616" y="456"/>
                </a:cubicBezTo>
                <a:cubicBezTo>
                  <a:pt x="695" y="479"/>
                  <a:pt x="785" y="503"/>
                  <a:pt x="880" y="520"/>
                </a:cubicBezTo>
                <a:cubicBezTo>
                  <a:pt x="975" y="537"/>
                  <a:pt x="1084" y="553"/>
                  <a:pt x="1184" y="560"/>
                </a:cubicBezTo>
                <a:cubicBezTo>
                  <a:pt x="1284" y="567"/>
                  <a:pt x="1373" y="561"/>
                  <a:pt x="1480" y="560"/>
                </a:cubicBezTo>
                <a:cubicBezTo>
                  <a:pt x="1587" y="559"/>
                  <a:pt x="1713" y="561"/>
                  <a:pt x="1824" y="552"/>
                </a:cubicBezTo>
                <a:cubicBezTo>
                  <a:pt x="1935" y="543"/>
                  <a:pt x="2053" y="521"/>
                  <a:pt x="2144" y="504"/>
                </a:cubicBezTo>
                <a:cubicBezTo>
                  <a:pt x="2235" y="487"/>
                  <a:pt x="2287" y="472"/>
                  <a:pt x="2368" y="448"/>
                </a:cubicBezTo>
                <a:cubicBezTo>
                  <a:pt x="2449" y="424"/>
                  <a:pt x="2557" y="395"/>
                  <a:pt x="2632" y="360"/>
                </a:cubicBezTo>
                <a:cubicBezTo>
                  <a:pt x="2707" y="325"/>
                  <a:pt x="2765" y="283"/>
                  <a:pt x="2816" y="240"/>
                </a:cubicBezTo>
                <a:cubicBezTo>
                  <a:pt x="2867" y="197"/>
                  <a:pt x="2907" y="143"/>
                  <a:pt x="2936" y="104"/>
                </a:cubicBezTo>
                <a:cubicBezTo>
                  <a:pt x="2965" y="65"/>
                  <a:pt x="2974" y="38"/>
                  <a:pt x="2992" y="8"/>
                </a:cubicBezTo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2613025" y="2933700"/>
            <a:ext cx="3619500" cy="2730500"/>
            <a:chOff x="1648" y="1896"/>
            <a:chExt cx="2280" cy="1720"/>
          </a:xfrm>
        </p:grpSpPr>
        <p:sp>
          <p:nvSpPr>
            <p:cNvPr id="32973" name="Line 205"/>
            <p:cNvSpPr>
              <a:spLocks noChangeShapeType="1"/>
            </p:cNvSpPr>
            <p:nvPr/>
          </p:nvSpPr>
          <p:spPr bwMode="auto">
            <a:xfrm>
              <a:off x="1648" y="1896"/>
              <a:ext cx="2280" cy="72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74" name="Line 206"/>
            <p:cNvSpPr>
              <a:spLocks noChangeShapeType="1"/>
            </p:cNvSpPr>
            <p:nvPr/>
          </p:nvSpPr>
          <p:spPr bwMode="auto">
            <a:xfrm>
              <a:off x="3912" y="2616"/>
              <a:ext cx="8" cy="10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-0.01643 L 0.0184 0.0798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4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1 0.07986 L 0.3198 -0.144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-11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47778 0.192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9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C 0.04045 0.0074 0.0809 0.01481 0.12239 0.00949 C 0.16336 0.00393 0.2125 -0.01875 0.24739 -0.0331 C 0.28281 -0.04746 0.30764 -0.05834 0.33281 -0.07709 C 0.35798 -0.09584 0.38368 -0.12732 0.39826 -0.1456 C 0.41284 -0.16389 0.41632 -0.17523 0.41979 -0.18588 " pathEditMode="relative" rAng="-742508" ptsTypes="aaaaaA"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" y="-6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3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1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32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2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2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2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32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2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2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2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2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19722 -0.22963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6500"/>
                            </p:stCondLst>
                            <p:childTnLst>
                              <p:par>
                                <p:cTn id="19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18888 -0.24815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8500"/>
                            </p:stCondLst>
                            <p:childTnLst>
                              <p:par>
                                <p:cTn id="19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32222 0.15926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9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450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 animBg="1"/>
      <p:bldP spid="32776" grpId="0"/>
      <p:bldP spid="32924" grpId="0" animBg="1"/>
      <p:bldP spid="32925" grpId="0" animBg="1"/>
      <p:bldP spid="32926" grpId="0" animBg="1"/>
      <p:bldP spid="32927" grpId="0" animBg="1"/>
      <p:bldP spid="32936" grpId="0" animBg="1"/>
      <p:bldP spid="32950" grpId="0" animBg="1"/>
      <p:bldP spid="32969" grpId="0" animBg="1"/>
      <p:bldP spid="32970" grpId="0" animBg="1"/>
      <p:bldP spid="32971" grpId="0" animBg="1"/>
      <p:bldP spid="3297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1625" y="336550"/>
            <a:ext cx="7392988" cy="155416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Равные части отрезка –ДОЛИ.</a:t>
            </a:r>
          </a:p>
          <a:p>
            <a:r>
              <a:rPr lang="ru-RU" sz="3200" b="1">
                <a:latin typeface="Times New Roman" pitchFamily="18" charset="0"/>
              </a:rPr>
              <a:t>Так как отрезок разделили на 7 долей, </a:t>
            </a:r>
          </a:p>
          <a:p>
            <a:r>
              <a:rPr lang="ru-RU" sz="3200" b="1">
                <a:latin typeface="Times New Roman" pitchFamily="18" charset="0"/>
              </a:rPr>
              <a:t>то одна доля «одна седьмая отрезка»  </a:t>
            </a:r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330200" y="5054600"/>
            <a:ext cx="8445500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20" y="9"/>
              </a:cxn>
            </a:cxnLst>
            <a:rect l="0" t="0" r="r" b="b"/>
            <a:pathLst>
              <a:path w="5320" h="9">
                <a:moveTo>
                  <a:pt x="0" y="0"/>
                </a:moveTo>
                <a:lnTo>
                  <a:pt x="5320" y="9"/>
                </a:ln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1447800" y="4991100"/>
            <a:ext cx="139700" cy="139700"/>
          </a:xfrm>
          <a:prstGeom prst="ellipse">
            <a:avLst/>
          </a:prstGeom>
          <a:solidFill>
            <a:srgbClr val="6600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8699500" y="4991100"/>
            <a:ext cx="139700" cy="139700"/>
          </a:xfrm>
          <a:prstGeom prst="ellipse">
            <a:avLst/>
          </a:prstGeom>
          <a:solidFill>
            <a:srgbClr val="6600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7442200" y="4991100"/>
            <a:ext cx="139700" cy="139700"/>
          </a:xfrm>
          <a:prstGeom prst="ellipse">
            <a:avLst/>
          </a:prstGeom>
          <a:solidFill>
            <a:srgbClr val="6600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6223000" y="4991100"/>
            <a:ext cx="139700" cy="139700"/>
          </a:xfrm>
          <a:prstGeom prst="ellipse">
            <a:avLst/>
          </a:prstGeom>
          <a:solidFill>
            <a:srgbClr val="6600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5041900" y="4991100"/>
            <a:ext cx="139700" cy="139700"/>
          </a:xfrm>
          <a:prstGeom prst="ellipse">
            <a:avLst/>
          </a:prstGeom>
          <a:solidFill>
            <a:srgbClr val="6600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898900" y="4991100"/>
            <a:ext cx="139700" cy="139700"/>
          </a:xfrm>
          <a:prstGeom prst="ellipse">
            <a:avLst/>
          </a:prstGeom>
          <a:solidFill>
            <a:srgbClr val="6600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2641600" y="4991100"/>
            <a:ext cx="139700" cy="139700"/>
          </a:xfrm>
          <a:prstGeom prst="ellipse">
            <a:avLst/>
          </a:prstGeom>
          <a:solidFill>
            <a:srgbClr val="6600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215900" y="4978400"/>
            <a:ext cx="139700" cy="139700"/>
          </a:xfrm>
          <a:prstGeom prst="ellipse">
            <a:avLst/>
          </a:prstGeom>
          <a:solidFill>
            <a:srgbClr val="6600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505700" y="2470150"/>
            <a:ext cx="1346200" cy="2597150"/>
            <a:chOff x="4728" y="1556"/>
            <a:chExt cx="848" cy="1636"/>
          </a:xfrm>
        </p:grpSpPr>
        <p:graphicFrame>
          <p:nvGraphicFramePr>
            <p:cNvPr id="5133" name="Object 13"/>
            <p:cNvGraphicFramePr>
              <a:graphicFrameLocks noChangeAspect="1"/>
            </p:cNvGraphicFramePr>
            <p:nvPr/>
          </p:nvGraphicFramePr>
          <p:xfrm>
            <a:off x="5040" y="1556"/>
            <a:ext cx="536" cy="1385"/>
          </p:xfrm>
          <a:graphic>
            <a:graphicData uri="http://schemas.openxmlformats.org/presentationml/2006/ole">
              <p:oleObj spid="_x0000_s1030" name="Формула" r:id="rId3" imgW="152280" imgH="393480" progId="Equation.3">
                <p:embed/>
              </p:oleObj>
            </a:graphicData>
          </a:graphic>
        </p:graphicFrame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4728" y="3184"/>
              <a:ext cx="7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92" y="0"/>
                </a:cxn>
              </a:cxnLst>
              <a:rect l="0" t="0" r="r" b="b"/>
              <a:pathLst>
                <a:path w="792" h="8">
                  <a:moveTo>
                    <a:pt x="0" y="8"/>
                  </a:moveTo>
                  <a:lnTo>
                    <a:pt x="792" y="0"/>
                  </a:ln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299200" y="2520950"/>
            <a:ext cx="2463800" cy="2535238"/>
            <a:chOff x="3968" y="1588"/>
            <a:chExt cx="1552" cy="1597"/>
          </a:xfrm>
        </p:grpSpPr>
        <p:graphicFrame>
          <p:nvGraphicFramePr>
            <p:cNvPr id="5136" name="Object 16"/>
            <p:cNvGraphicFramePr>
              <a:graphicFrameLocks noChangeAspect="1"/>
            </p:cNvGraphicFramePr>
            <p:nvPr/>
          </p:nvGraphicFramePr>
          <p:xfrm>
            <a:off x="4464" y="1588"/>
            <a:ext cx="536" cy="1385"/>
          </p:xfrm>
          <a:graphic>
            <a:graphicData uri="http://schemas.openxmlformats.org/presentationml/2006/ole">
              <p:oleObj spid="_x0000_s1029" name="Формула" r:id="rId4" imgW="152280" imgH="393480" progId="Equation.3">
                <p:embed/>
              </p:oleObj>
            </a:graphicData>
          </a:graphic>
        </p:graphicFrame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3968" y="3184"/>
              <a:ext cx="155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52" y="0"/>
                </a:cxn>
              </a:cxnLst>
              <a:rect l="0" t="0" r="r" b="b"/>
              <a:pathLst>
                <a:path w="1552" h="1">
                  <a:moveTo>
                    <a:pt x="0" y="0"/>
                  </a:moveTo>
                  <a:lnTo>
                    <a:pt x="1552" y="0"/>
                  </a:ln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705100" y="2609850"/>
            <a:ext cx="6057900" cy="2446338"/>
            <a:chOff x="1704" y="1644"/>
            <a:chExt cx="3816" cy="1541"/>
          </a:xfrm>
        </p:grpSpPr>
        <p:graphicFrame>
          <p:nvGraphicFramePr>
            <p:cNvPr id="5139" name="Object 19"/>
            <p:cNvGraphicFramePr>
              <a:graphicFrameLocks noChangeAspect="1"/>
            </p:cNvGraphicFramePr>
            <p:nvPr/>
          </p:nvGraphicFramePr>
          <p:xfrm>
            <a:off x="3416" y="1644"/>
            <a:ext cx="536" cy="1385"/>
          </p:xfrm>
          <a:graphic>
            <a:graphicData uri="http://schemas.openxmlformats.org/presentationml/2006/ole">
              <p:oleObj spid="_x0000_s1028" name="Формула" r:id="rId5" imgW="152280" imgH="393480" progId="Equation.3">
                <p:embed/>
              </p:oleObj>
            </a:graphicData>
          </a:graphic>
        </p:graphicFrame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1704" y="3184"/>
              <a:ext cx="38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16" y="0"/>
                </a:cxn>
              </a:cxnLst>
              <a:rect l="0" t="0" r="r" b="b"/>
              <a:pathLst>
                <a:path w="3816" h="1">
                  <a:moveTo>
                    <a:pt x="0" y="0"/>
                  </a:moveTo>
                  <a:lnTo>
                    <a:pt x="3816" y="0"/>
                  </a:ln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524000" y="2495550"/>
            <a:ext cx="7251700" cy="2560638"/>
            <a:chOff x="960" y="1572"/>
            <a:chExt cx="4568" cy="1613"/>
          </a:xfrm>
        </p:grpSpPr>
        <p:graphicFrame>
          <p:nvGraphicFramePr>
            <p:cNvPr id="5142" name="Object 22"/>
            <p:cNvGraphicFramePr>
              <a:graphicFrameLocks noChangeAspect="1"/>
            </p:cNvGraphicFramePr>
            <p:nvPr/>
          </p:nvGraphicFramePr>
          <p:xfrm>
            <a:off x="2944" y="1572"/>
            <a:ext cx="536" cy="1385"/>
          </p:xfrm>
          <a:graphic>
            <a:graphicData uri="http://schemas.openxmlformats.org/presentationml/2006/ole">
              <p:oleObj spid="_x0000_s1027" name="Формула" r:id="rId6" imgW="152280" imgH="393480" progId="Equation.3">
                <p:embed/>
              </p:oleObj>
            </a:graphicData>
          </a:graphic>
        </p:graphicFrame>
        <p:sp>
          <p:nvSpPr>
            <p:cNvPr id="5143" name="Freeform 23"/>
            <p:cNvSpPr>
              <a:spLocks/>
            </p:cNvSpPr>
            <p:nvPr/>
          </p:nvSpPr>
          <p:spPr bwMode="auto">
            <a:xfrm>
              <a:off x="960" y="3184"/>
              <a:ext cx="45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8" y="0"/>
                </a:cxn>
              </a:cxnLst>
              <a:rect l="0" t="0" r="r" b="b"/>
              <a:pathLst>
                <a:path w="4568" h="1">
                  <a:moveTo>
                    <a:pt x="0" y="0"/>
                  </a:moveTo>
                  <a:lnTo>
                    <a:pt x="4568" y="0"/>
                  </a:ln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79400" y="2089150"/>
            <a:ext cx="8496300" cy="2954338"/>
            <a:chOff x="176" y="1316"/>
            <a:chExt cx="5352" cy="1861"/>
          </a:xfrm>
        </p:grpSpPr>
        <p:graphicFrame>
          <p:nvGraphicFramePr>
            <p:cNvPr id="5145" name="Object 25"/>
            <p:cNvGraphicFramePr>
              <a:graphicFrameLocks noChangeAspect="1"/>
            </p:cNvGraphicFramePr>
            <p:nvPr/>
          </p:nvGraphicFramePr>
          <p:xfrm>
            <a:off x="2368" y="1316"/>
            <a:ext cx="536" cy="1385"/>
          </p:xfrm>
          <a:graphic>
            <a:graphicData uri="http://schemas.openxmlformats.org/presentationml/2006/ole">
              <p:oleObj spid="_x0000_s1026" name="Формула" r:id="rId7" imgW="152280" imgH="393480" progId="Equation.3">
                <p:embed/>
              </p:oleObj>
            </a:graphicData>
          </a:graphic>
        </p:graphicFrame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176" y="3176"/>
              <a:ext cx="535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2" y="0"/>
                </a:cxn>
              </a:cxnLst>
              <a:rect l="0" t="0" r="r" b="b"/>
              <a:pathLst>
                <a:path w="5352" h="1">
                  <a:moveTo>
                    <a:pt x="0" y="0"/>
                  </a:moveTo>
                  <a:lnTo>
                    <a:pt x="5352" y="0"/>
                  </a:ln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1320800" y="2844800"/>
            <a:ext cx="3810000" cy="3670300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264025" y="323850"/>
          <a:ext cx="517525" cy="1455738"/>
        </p:xfrm>
        <a:graphic>
          <a:graphicData uri="http://schemas.openxmlformats.org/presentationml/2006/ole">
            <p:oleObj spid="_x0000_s2050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7112000" y="260350"/>
          <a:ext cx="584200" cy="1509713"/>
        </p:xfrm>
        <a:graphic>
          <a:graphicData uri="http://schemas.openxmlformats.org/presentationml/2006/ole">
            <p:oleObj spid="_x0000_s2051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8102600" y="184150"/>
          <a:ext cx="584200" cy="1509713"/>
        </p:xfrm>
        <a:graphic>
          <a:graphicData uri="http://schemas.openxmlformats.org/presentationml/2006/ole">
            <p:oleObj spid="_x0000_s2052" name="Формула" r:id="rId6" imgW="152280" imgH="393480" progId="Equation.3">
              <p:embed/>
            </p:oleObj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14325" y="2152650"/>
            <a:ext cx="6315075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Какая часть фигуры закрашена?</a:t>
            </a:r>
          </a:p>
        </p:txBody>
      </p:sp>
      <p:sp>
        <p:nvSpPr>
          <p:cNvPr id="1434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20800" y="2844800"/>
            <a:ext cx="3810000" cy="3644900"/>
            <a:chOff x="832" y="1792"/>
            <a:chExt cx="2400" cy="2296"/>
          </a:xfrm>
        </p:grpSpPr>
        <p:sp>
          <p:nvSpPr>
            <p:cNvPr id="14345" name="Freeform 9"/>
            <p:cNvSpPr>
              <a:spLocks/>
            </p:cNvSpPr>
            <p:nvPr/>
          </p:nvSpPr>
          <p:spPr bwMode="auto">
            <a:xfrm>
              <a:off x="832" y="2912"/>
              <a:ext cx="2400" cy="32"/>
            </a:xfrm>
            <a:custGeom>
              <a:avLst/>
              <a:gdLst/>
              <a:ahLst/>
              <a:cxnLst>
                <a:cxn ang="0">
                  <a:pos x="2400" y="0"/>
                </a:cxn>
                <a:cxn ang="0">
                  <a:pos x="0" y="32"/>
                </a:cxn>
              </a:cxnLst>
              <a:rect l="0" t="0" r="r" b="b"/>
              <a:pathLst>
                <a:path w="2400" h="32">
                  <a:moveTo>
                    <a:pt x="2400" y="0"/>
                  </a:moveTo>
                  <a:lnTo>
                    <a:pt x="0" y="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auto">
            <a:xfrm>
              <a:off x="1992" y="1792"/>
              <a:ext cx="32" cy="22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2296"/>
                </a:cxn>
              </a:cxnLst>
              <a:rect l="0" t="0" r="r" b="b"/>
              <a:pathLst>
                <a:path w="32" h="2296">
                  <a:moveTo>
                    <a:pt x="0" y="0"/>
                  </a:moveTo>
                  <a:lnTo>
                    <a:pt x="32" y="229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7" name="Freeform 11"/>
          <p:cNvSpPr>
            <a:spLocks/>
          </p:cNvSpPr>
          <p:nvPr/>
        </p:nvSpPr>
        <p:spPr bwMode="auto">
          <a:xfrm>
            <a:off x="1323975" y="2860675"/>
            <a:ext cx="1847850" cy="1814513"/>
          </a:xfrm>
          <a:custGeom>
            <a:avLst/>
            <a:gdLst/>
            <a:ahLst/>
            <a:cxnLst>
              <a:cxn ang="0">
                <a:pos x="0" y="1143"/>
              </a:cxn>
              <a:cxn ang="0">
                <a:pos x="1164" y="1125"/>
              </a:cxn>
              <a:cxn ang="0">
                <a:pos x="1158" y="0"/>
              </a:cxn>
              <a:cxn ang="0">
                <a:pos x="1070" y="6"/>
              </a:cxn>
              <a:cxn ang="0">
                <a:pos x="969" y="21"/>
              </a:cxn>
              <a:cxn ang="0">
                <a:pos x="843" y="51"/>
              </a:cxn>
              <a:cxn ang="0">
                <a:pos x="741" y="87"/>
              </a:cxn>
              <a:cxn ang="0">
                <a:pos x="645" y="132"/>
              </a:cxn>
              <a:cxn ang="0">
                <a:pos x="558" y="174"/>
              </a:cxn>
              <a:cxn ang="0">
                <a:pos x="474" y="234"/>
              </a:cxn>
              <a:cxn ang="0">
                <a:pos x="381" y="309"/>
              </a:cxn>
              <a:cxn ang="0">
                <a:pos x="302" y="390"/>
              </a:cxn>
              <a:cxn ang="0">
                <a:pos x="219" y="489"/>
              </a:cxn>
              <a:cxn ang="0">
                <a:pos x="153" y="597"/>
              </a:cxn>
              <a:cxn ang="0">
                <a:pos x="93" y="714"/>
              </a:cxn>
              <a:cxn ang="0">
                <a:pos x="54" y="822"/>
              </a:cxn>
              <a:cxn ang="0">
                <a:pos x="24" y="936"/>
              </a:cxn>
              <a:cxn ang="0">
                <a:pos x="12" y="1041"/>
              </a:cxn>
              <a:cxn ang="0">
                <a:pos x="0" y="1143"/>
              </a:cxn>
            </a:cxnLst>
            <a:rect l="0" t="0" r="r" b="b"/>
            <a:pathLst>
              <a:path w="1164" h="1143">
                <a:moveTo>
                  <a:pt x="0" y="1143"/>
                </a:moveTo>
                <a:lnTo>
                  <a:pt x="1164" y="1125"/>
                </a:lnTo>
                <a:lnTo>
                  <a:pt x="1158" y="0"/>
                </a:lnTo>
                <a:lnTo>
                  <a:pt x="1070" y="6"/>
                </a:lnTo>
                <a:lnTo>
                  <a:pt x="969" y="21"/>
                </a:lnTo>
                <a:lnTo>
                  <a:pt x="843" y="51"/>
                </a:lnTo>
                <a:lnTo>
                  <a:pt x="741" y="87"/>
                </a:lnTo>
                <a:lnTo>
                  <a:pt x="645" y="132"/>
                </a:lnTo>
                <a:lnTo>
                  <a:pt x="558" y="174"/>
                </a:lnTo>
                <a:lnTo>
                  <a:pt x="474" y="234"/>
                </a:lnTo>
                <a:lnTo>
                  <a:pt x="381" y="309"/>
                </a:lnTo>
                <a:lnTo>
                  <a:pt x="302" y="390"/>
                </a:lnTo>
                <a:lnTo>
                  <a:pt x="219" y="489"/>
                </a:lnTo>
                <a:lnTo>
                  <a:pt x="153" y="597"/>
                </a:lnTo>
                <a:lnTo>
                  <a:pt x="93" y="714"/>
                </a:lnTo>
                <a:lnTo>
                  <a:pt x="54" y="822"/>
                </a:lnTo>
                <a:lnTo>
                  <a:pt x="24" y="936"/>
                </a:lnTo>
                <a:lnTo>
                  <a:pt x="12" y="1041"/>
                </a:lnTo>
                <a:lnTo>
                  <a:pt x="0" y="114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5675313" y="234950"/>
          <a:ext cx="585787" cy="1509713"/>
        </p:xfrm>
        <a:graphic>
          <a:graphicData uri="http://schemas.openxmlformats.org/presentationml/2006/ole">
            <p:oleObj spid="_x0000_s2053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0.39166 0.429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1"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</Words>
  <Application>Microsoft Office PowerPoint</Application>
  <PresentationFormat>Экран (4:3)</PresentationFormat>
  <Paragraphs>17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Урок математики во 2 классе  УМК « Начальная школа XXI в»  Учитель начальных классов МОУ « СОШ№40 г. Саратов»  Анисимова Ольга Вячеславовна. </vt:lpstr>
      <vt:lpstr>Слайд 2</vt:lpstr>
      <vt:lpstr>Слайд 3</vt:lpstr>
      <vt:lpstr>Слайд 4</vt:lpstr>
      <vt:lpstr>Слайд 5</vt:lpstr>
    </vt:vector>
  </TitlesOfParts>
  <Company>SOSH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zavuchi</dc:creator>
  <cp:lastModifiedBy>zavuchi</cp:lastModifiedBy>
  <cp:revision>2</cp:revision>
  <dcterms:created xsi:type="dcterms:W3CDTF">2013-04-17T10:07:00Z</dcterms:created>
  <dcterms:modified xsi:type="dcterms:W3CDTF">2013-04-17T10:13:36Z</dcterms:modified>
</cp:coreProperties>
</file>