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8" r:id="rId2"/>
    <p:sldId id="259" r:id="rId3"/>
    <p:sldId id="26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50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5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436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8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28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0352" y="1268760"/>
            <a:ext cx="8002088" cy="141043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ctr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dirty="0" err="1" smtClean="0"/>
              <a:t>Татарча</a:t>
            </a:r>
            <a:r>
              <a:rPr kumimoji="0" lang="ru-RU" dirty="0" smtClean="0"/>
              <a:t> с</a:t>
            </a:r>
            <a:r>
              <a:rPr kumimoji="0" lang="tt-RU" dirty="0" smtClean="0"/>
              <a:t>өйләшәбез</a:t>
            </a:r>
            <a:br>
              <a:rPr kumimoji="0" lang="tt-RU" dirty="0" smtClean="0"/>
            </a:br>
            <a:r>
              <a:rPr kumimoji="0" lang="ru-RU" dirty="0" smtClean="0"/>
              <a:t>Говорим по </a:t>
            </a:r>
            <a:r>
              <a:rPr kumimoji="0" lang="ru-RU" dirty="0" err="1" smtClean="0"/>
              <a:t>татарски</a:t>
            </a:r>
            <a:endParaRPr kumimoji="0" lang="en-US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1547664" y="3645024"/>
            <a:ext cx="914400" cy="914400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852937"/>
            <a:ext cx="302433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Рисунок 6"/>
          <p:cNvSpPr>
            <a:spLocks noGrp="1"/>
          </p:cNvSpPr>
          <p:nvPr>
            <p:ph type="pic" sz="quarter" idx="11"/>
          </p:nvPr>
        </p:nvSpPr>
        <p:spPr>
          <a:xfrm>
            <a:off x="6300788" y="3789363"/>
            <a:ext cx="914400" cy="914400"/>
          </a:xfrm>
        </p:spPr>
        <p:txBody>
          <a:bodyPr/>
          <a:lstStyle/>
          <a:p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1144" y="2852936"/>
            <a:ext cx="2983224" cy="379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52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90996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2/21/2016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628800"/>
            <a:ext cx="3600400" cy="430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772816"/>
            <a:ext cx="3168352" cy="391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63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7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1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7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41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110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1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3608" y="343598"/>
            <a:ext cx="734481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t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УМК буенча </a:t>
            </a:r>
          </a:p>
          <a:p>
            <a:pPr algn="ctr"/>
            <a:r>
              <a:rPr lang="tt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дидактик уеннар</a:t>
            </a:r>
            <a:endParaRPr lang="ru-RU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24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860" y="2852936"/>
            <a:ext cx="4664108" cy="370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17529">
                    <a:lumMod val="50000"/>
                  </a:srgbClr>
                </a:solidFill>
              </a:rPr>
              <a:t>Дидактик </a:t>
            </a:r>
            <a:r>
              <a:rPr lang="ru-RU" sz="2400" b="1" dirty="0" err="1" smtClean="0">
                <a:solidFill>
                  <a:srgbClr val="C17529">
                    <a:lumMod val="50000"/>
                  </a:srgbClr>
                </a:solidFill>
              </a:rPr>
              <a:t>уен</a:t>
            </a:r>
            <a:r>
              <a:rPr lang="tt-RU" sz="2400" b="1" dirty="0" smtClean="0">
                <a:solidFill>
                  <a:srgbClr val="C17529">
                    <a:lumMod val="50000"/>
                  </a:srgbClr>
                </a:solidFill>
              </a:rPr>
              <a:t>ны ясау өчен кирәкле әйберләр:  </a:t>
            </a:r>
          </a:p>
          <a:p>
            <a:pPr marL="285750" indent="-285750">
              <a:buFontTx/>
              <a:buChar char="-"/>
            </a:pPr>
            <a:r>
              <a:rPr lang="tt-RU" sz="2000" dirty="0" smtClean="0">
                <a:solidFill>
                  <a:srgbClr val="C1752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“Мог</a:t>
            </a:r>
            <a:r>
              <a:rPr lang="ru-RU" sz="2000" dirty="0" smtClean="0">
                <a:solidFill>
                  <a:srgbClr val="C1752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tt-RU" sz="2000" dirty="0" smtClean="0">
                <a:solidFill>
                  <a:srgbClr val="C1752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җизалар кыры” уенындагы кебек барабан;</a:t>
            </a:r>
          </a:p>
          <a:p>
            <a:pPr marL="285750" indent="-285750">
              <a:buFontTx/>
              <a:buChar char="-"/>
            </a:pPr>
            <a:r>
              <a:rPr lang="tt-RU" sz="2000" dirty="0" smtClean="0">
                <a:solidFill>
                  <a:srgbClr val="C1752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УМК буенча татартма рәсемнәр;</a:t>
            </a:r>
          </a:p>
          <a:p>
            <a:pPr marL="285750" indent="-285750">
              <a:buFontTx/>
              <a:buChar char="-"/>
            </a:pPr>
            <a:r>
              <a:rPr lang="tt-RU" sz="2000" dirty="0" smtClean="0">
                <a:solidFill>
                  <a:srgbClr val="C1752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Магнитлар;</a:t>
            </a:r>
          </a:p>
          <a:p>
            <a:pPr marL="285750" indent="-285750">
              <a:buFontTx/>
              <a:buChar char="-"/>
            </a:pPr>
            <a:r>
              <a:rPr lang="tt-RU" sz="2000" dirty="0" smtClean="0">
                <a:solidFill>
                  <a:srgbClr val="C1752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Төсле кәгаз</a:t>
            </a:r>
            <a:r>
              <a:rPr lang="ru-RU" sz="2000" dirty="0" smtClean="0">
                <a:solidFill>
                  <a:srgbClr val="C1752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2000" dirty="0" smtClean="0">
                <a:solidFill>
                  <a:srgbClr val="C1752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ләр (самоклейка);</a:t>
            </a:r>
          </a:p>
          <a:p>
            <a:pPr marL="285750" indent="-285750">
              <a:buFontTx/>
              <a:buChar char="-"/>
            </a:pPr>
            <a:r>
              <a:rPr lang="tt-RU" sz="2000" dirty="0" smtClean="0">
                <a:solidFill>
                  <a:srgbClr val="C1752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Уен исеме, максаты язылган конвертлар.</a:t>
            </a:r>
          </a:p>
          <a:p>
            <a:pPr marL="285750" indent="-285750">
              <a:buFontTx/>
              <a:buChar char="-"/>
            </a:pPr>
            <a:endParaRPr lang="tt-RU" sz="2000" b="1" dirty="0" smtClean="0">
              <a:solidFill>
                <a:srgbClr val="C17529">
                  <a:lumMod val="50000"/>
                </a:srgbClr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 smtClean="0">
              <a:solidFill>
                <a:srgbClr val="C17529">
                  <a:lumMod val="50000"/>
                </a:srgbClr>
              </a:solidFill>
            </a:endParaRPr>
          </a:p>
          <a:p>
            <a:pPr algn="ctr"/>
            <a:endParaRPr lang="ru-RU" dirty="0">
              <a:solidFill>
                <a:srgbClr val="C17529">
                  <a:lumMod val="50000"/>
                </a:srgb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6857" y="2852936"/>
            <a:ext cx="4087143" cy="370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37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олнышко\Desktop\100NIKON\DSCN1624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315" y="2060848"/>
            <a:ext cx="6396855" cy="46057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16633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Дидактик уен  “Сыйла”</a:t>
            </a:r>
            <a:endParaRPr lang="ru-RU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tt-RU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(Уйный-уйный үсәбез” проекты буенча)</a:t>
            </a:r>
            <a:endParaRPr lang="ru-RU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tt-RU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Максат: </a:t>
            </a:r>
            <a:r>
              <a:rPr lang="tt-RU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Уен – ситуацияләр, күргәзмәлелек кулланып тел өйрәнү, татарча аралашу теләге тудыру.</a:t>
            </a:r>
            <a:endParaRPr lang="ru-RU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tt-RU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(Барабанга ашамлыклар, яшелчәләр, җиләк-җимешләр  тезелә, уртада  кыз (яки башка гаилә әгъзасы) рәсеме  магнитлар ярдәмендә беркетелә. Балалар барабанны әйләндерәләр, ук нәрсәдә  туктый, шул ашамлыкны  кызга тәкъдим итәләр).</a:t>
            </a:r>
            <a:endParaRPr lang="ru-RU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tt-RU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Бала:</a:t>
            </a:r>
            <a:r>
              <a:rPr lang="tt-RU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tt-RU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Кыз, мә ипи </a:t>
            </a:r>
            <a:r>
              <a:rPr lang="tt-RU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(алма, бәрәңге, кыяр, кишер, кәбестә, суган, аш,ботка) </a:t>
            </a:r>
            <a:r>
              <a:rPr lang="tt-RU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аша!</a:t>
            </a:r>
            <a:endParaRPr lang="ru-RU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/>
            <a:r>
              <a:rPr lang="tt-RU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Кыз</a:t>
            </a:r>
            <a:r>
              <a:rPr lang="tt-RU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мә  (</a:t>
            </a:r>
            <a:r>
              <a:rPr lang="tt-RU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сары, кызыл, яшел</a:t>
            </a:r>
            <a:r>
              <a:rPr lang="tt-RU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алма аша!</a:t>
            </a:r>
            <a:endParaRPr lang="ru-RU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/>
            <a:r>
              <a:rPr lang="tt-RU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Кыз</a:t>
            </a:r>
            <a:r>
              <a:rPr lang="tt-RU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мә чәй </a:t>
            </a:r>
            <a:r>
              <a:rPr lang="tt-RU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(сөт, сок) </a:t>
            </a:r>
            <a:r>
              <a:rPr lang="tt-RU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эч!</a:t>
            </a:r>
            <a:endParaRPr lang="ru-RU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35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157</Words>
  <Application>Microsoft Office PowerPoint</Application>
  <PresentationFormat>Экран (4:3)</PresentationFormat>
  <Paragraphs>16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Трек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yjen</dc:creator>
  <cp:lastModifiedBy>yjen</cp:lastModifiedBy>
  <cp:revision>18</cp:revision>
  <dcterms:created xsi:type="dcterms:W3CDTF">2015-12-08T20:52:26Z</dcterms:created>
  <dcterms:modified xsi:type="dcterms:W3CDTF">2016-02-21T17:26:33Z</dcterms:modified>
</cp:coreProperties>
</file>