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48E1766-8252-4492-86A7-367716D8A9AC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5A9156D-AD04-49D5-99D6-69C32BEA487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97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1766-8252-4492-86A7-367716D8A9AC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156D-AD04-49D5-99D6-69C32BEA4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28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1766-8252-4492-86A7-367716D8A9AC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156D-AD04-49D5-99D6-69C32BEA487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03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1766-8252-4492-86A7-367716D8A9AC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156D-AD04-49D5-99D6-69C32BEA487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338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1766-8252-4492-86A7-367716D8A9AC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156D-AD04-49D5-99D6-69C32BEA4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879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1766-8252-4492-86A7-367716D8A9AC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156D-AD04-49D5-99D6-69C32BEA487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463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1766-8252-4492-86A7-367716D8A9AC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156D-AD04-49D5-99D6-69C32BEA487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884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1766-8252-4492-86A7-367716D8A9AC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156D-AD04-49D5-99D6-69C32BEA487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815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1766-8252-4492-86A7-367716D8A9AC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156D-AD04-49D5-99D6-69C32BEA487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17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1766-8252-4492-86A7-367716D8A9AC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156D-AD04-49D5-99D6-69C32BEA4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68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1766-8252-4492-86A7-367716D8A9AC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156D-AD04-49D5-99D6-69C32BEA487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64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1766-8252-4492-86A7-367716D8A9AC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156D-AD04-49D5-99D6-69C32BEA4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110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1766-8252-4492-86A7-367716D8A9AC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156D-AD04-49D5-99D6-69C32BEA487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456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1766-8252-4492-86A7-367716D8A9AC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156D-AD04-49D5-99D6-69C32BEA487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707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1766-8252-4492-86A7-367716D8A9AC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156D-AD04-49D5-99D6-69C32BEA4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902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1766-8252-4492-86A7-367716D8A9AC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156D-AD04-49D5-99D6-69C32BEA487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60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1766-8252-4492-86A7-367716D8A9AC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156D-AD04-49D5-99D6-69C32BEA4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395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48E1766-8252-4492-86A7-367716D8A9AC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A9156D-AD04-49D5-99D6-69C32BEA4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24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Праздник «День защитника Отечества»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756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959" y="766242"/>
            <a:ext cx="7301659" cy="5476245"/>
          </a:xfrm>
        </p:spPr>
      </p:pic>
    </p:spTree>
    <p:extLst>
      <p:ext uri="{BB962C8B-B14F-4D97-AF65-F5344CB8AC3E}">
        <p14:creationId xmlns:p14="http://schemas.microsoft.com/office/powerpoint/2010/main" val="224167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24" y="778767"/>
            <a:ext cx="7145315" cy="5358987"/>
          </a:xfrm>
        </p:spPr>
      </p:pic>
    </p:spTree>
    <p:extLst>
      <p:ext uri="{BB962C8B-B14F-4D97-AF65-F5344CB8AC3E}">
        <p14:creationId xmlns:p14="http://schemas.microsoft.com/office/powerpoint/2010/main" val="664294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699" y="653507"/>
            <a:ext cx="7451972" cy="5588980"/>
          </a:xfrm>
        </p:spPr>
      </p:pic>
    </p:spTree>
    <p:extLst>
      <p:ext uri="{BB962C8B-B14F-4D97-AF65-F5344CB8AC3E}">
        <p14:creationId xmlns:p14="http://schemas.microsoft.com/office/powerpoint/2010/main" val="18568684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</TotalTime>
  <Words>6</Words>
  <Application>Microsoft Office PowerPoint</Application>
  <PresentationFormat>Широкоэкранный</PresentationFormat>
  <Paragraphs>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Garamond</vt:lpstr>
      <vt:lpstr>Натуральные материалы</vt:lpstr>
      <vt:lpstr>Праздник «День защитника Отечества»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«День защитника Отечества»</dc:title>
  <dc:creator>дом</dc:creator>
  <cp:lastModifiedBy>дом</cp:lastModifiedBy>
  <cp:revision>3</cp:revision>
  <dcterms:created xsi:type="dcterms:W3CDTF">2016-02-21T06:28:03Z</dcterms:created>
  <dcterms:modified xsi:type="dcterms:W3CDTF">2016-02-21T06:36:58Z</dcterms:modified>
</cp:coreProperties>
</file>