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270" r:id="rId3"/>
    <p:sldId id="274" r:id="rId4"/>
    <p:sldId id="278" r:id="rId5"/>
    <p:sldId id="280" r:id="rId6"/>
    <p:sldId id="29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98959-8FD4-42B0-916C-ABE75D7AD3E2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DB3B-8242-4AE3-BA88-E2D431E57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2" y="466073"/>
            <a:ext cx="8255291" cy="5450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3214686"/>
            <a:ext cx="4000528" cy="17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Сорокина Татьяна Анатольевна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КСОШ №32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Песчанокопского района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3372" y="614364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Часть</a:t>
            </a:r>
            <a:r>
              <a:rPr lang="en-US" sz="2400" dirty="0" smtClean="0">
                <a:solidFill>
                  <a:schemeClr val="bg1"/>
                </a:solidFill>
              </a:rPr>
              <a:t> II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5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64286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3143248"/>
            <a:ext cx="280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 Тронный зал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256л.jpg"/>
          <p:cNvPicPr>
            <a:picLocks noChangeAspect="1"/>
          </p:cNvPicPr>
          <p:nvPr/>
        </p:nvPicPr>
        <p:blipFill>
          <a:blip r:embed="rId3"/>
          <a:srcRect l="967" r="967" b="4687"/>
          <a:stretch>
            <a:fillRect/>
          </a:stretch>
        </p:blipFill>
        <p:spPr>
          <a:xfrm>
            <a:off x="4500562" y="3143248"/>
            <a:ext cx="4081859" cy="347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7950" y="2643182"/>
            <a:ext cx="2595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Кавалерский зал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6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1"/>
            <a:ext cx="3357586" cy="326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4214818"/>
            <a:ext cx="2228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Пилястровый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кабинет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267п.jpg"/>
          <p:cNvPicPr>
            <a:picLocks noChangeAspect="1"/>
          </p:cNvPicPr>
          <p:nvPr/>
        </p:nvPicPr>
        <p:blipFill>
          <a:blip r:embed="rId3"/>
          <a:srcRect r="1145"/>
          <a:stretch>
            <a:fillRect/>
          </a:stretch>
        </p:blipFill>
        <p:spPr>
          <a:xfrm>
            <a:off x="5643570" y="2366356"/>
            <a:ext cx="3286148" cy="4261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0694" y="1428736"/>
            <a:ext cx="321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Кабинет</a:t>
            </a:r>
          </a:p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«Фонарик»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7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7166"/>
            <a:ext cx="3539293" cy="328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0892" y="392906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Спальня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268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00306"/>
            <a:ext cx="3286052" cy="4071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1928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Старая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гостиная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8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7166"/>
            <a:ext cx="4325571" cy="3000396"/>
          </a:xfrm>
          <a:prstGeom prst="rect">
            <a:avLst/>
          </a:prstGeom>
        </p:spPr>
      </p:pic>
      <p:pic>
        <p:nvPicPr>
          <p:cNvPr id="3" name="Рисунок 2" descr="img258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24470"/>
            <a:ext cx="4500594" cy="2734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071546"/>
            <a:ext cx="3947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Кабинет молодого человека.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1820-1830-е гг.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4429132"/>
            <a:ext cx="25035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Гостиная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(«готическая»).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1830-е гг.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571744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32</cp:revision>
  <dcterms:created xsi:type="dcterms:W3CDTF">2011-02-04T17:57:41Z</dcterms:created>
  <dcterms:modified xsi:type="dcterms:W3CDTF">2013-03-15T19:28:20Z</dcterms:modified>
</cp:coreProperties>
</file>