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8" r:id="rId3"/>
    <p:sldId id="277" r:id="rId4"/>
    <p:sldId id="267" r:id="rId5"/>
    <p:sldId id="276" r:id="rId6"/>
    <p:sldId id="268" r:id="rId7"/>
    <p:sldId id="269" r:id="rId8"/>
    <p:sldId id="271" r:id="rId9"/>
    <p:sldId id="272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lumMod val="40000"/>
                <a:lumOff val="6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исследовательская деятельность с детьми.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Проект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Репчатый лук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зеленый друг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83961" y="47908"/>
            <a:ext cx="55760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«Детский сад  № 1» Левобережного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Воронеж, ул. Майская, 11   т. 244-41-41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695626" y="6205809"/>
            <a:ext cx="5448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Подготовила и провела воспитатель: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Наливкина Ю.М.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SDC11523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11560" y="2204864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  <p:bldP spid="256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65530"/>
            <a:ext cx="88924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Выводы: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проведенной работы дошкольники понимают и осознают насколько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ценен лук. По итогам работы было отмечено: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экологической культуры у детей и их родителей.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детей познавательного интереса к объектам природы ближайшего окружения, в частности, к луку.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исследовательской, практической деятельности в ходе проведения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сотрудничества родителей с детским садом.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520" y="1988840"/>
            <a:ext cx="88924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данного проекта научила дошкольников сравнивать, анализировать, делать выводы. Дети приобрели новый опыт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исследовательской деятельности. В процессе работы над проектом дошкольники рассматривали рост лука, отметили его роль как лекарственного сырья; изучали чудодейственное влияние на здоровье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Расширился кругозор и мыслительная деятельность детей. Сам процесс и результат проекта принес детям удовлетворение, радость переживания, осознания собственных умений.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проведенной работе,  дети осознанно могут ответить на вопрос, почему необходим  ЛУК.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 на следующий проект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Выращивание лука в огороде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pic>
        <p:nvPicPr>
          <p:cNvPr id="4" name="Рисунок 3" descr="Вязаный эксклюзив от Елены - Волшебная ниточка- я.р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48680"/>
            <a:ext cx="62646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2852936"/>
            <a:ext cx="6696744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6000" b="1" i="1" dirty="0" smtClean="0">
                <a:ln>
                  <a:solidFill>
                    <a:srgbClr val="FF6600"/>
                  </a:solidFill>
                </a:ln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за внимание !</a:t>
            </a:r>
            <a:endParaRPr lang="ru-RU" sz="6000" b="1" i="1" dirty="0">
              <a:ln>
                <a:solidFill>
                  <a:srgbClr val="FF6600"/>
                </a:solidFill>
              </a:ln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528" y="308556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Цель проекта: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вызвать у детей познавательный интерес к выращиванию репчатого лука на перо в комнатных условиях. Узнать о его пользе. Заинтересовать этапами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проведения опыта.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1520" y="1412776"/>
            <a:ext cx="87129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бережного отношения к растениям как к живым существам, сопереживания им, понимания необходимости их охраны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собственных наблюдениях;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Закрепление представления о луке, особенностях внешнего строения;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представления об основных потребностях лука, условиях, которые необходимы для его роста (вода, земля, свет, тепло);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Выработка навыков посадки лука в землю;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Выявление, сравнение изменений и различий, которые произошли с луковицами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его роста;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Способствование возникновению интереса к процессу роста и пользе лука.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476672"/>
            <a:ext cx="88569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Проблема проекта: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можно вырастить зелёный лук на подоконнике? Чем может быть полезен лук?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делать с луком? Исследование полезных свойств лука.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9512" y="1634317"/>
            <a:ext cx="89644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громную роль в нравственном воспитании детей играет практическая, исследовательская деятельность в природных условиях.  Умение вырастить в своей группе овощи и зелень вселяет в них чувство гордости и победы, а самое важное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хороший способ употреблять в пищу собственные экологически чистые продукты.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растение находится в большом почете: репчатый лук используют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суп, а зеленый в салат. Используется как лечебное средство в народной медицине.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-226857"/>
            <a:ext cx="50440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9900CC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Вид  проекта: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исследовательский.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528" y="277199"/>
            <a:ext cx="4582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Участники: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дети, воспитатель, родители.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528" y="781255"/>
            <a:ext cx="23282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года.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3528" y="1074804"/>
            <a:ext cx="44939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репчатый лук.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23528" y="1440361"/>
            <a:ext cx="55290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9900CC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месяца (февраль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март).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23528" y="1805918"/>
            <a:ext cx="478964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9900CC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9900CC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Место проведения: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детского 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Acer\Desktop\SDC1152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5400000">
            <a:off x="5760132" y="944724"/>
            <a:ext cx="316835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620688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Проектная идея: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объединить детей, родителей и воспитателей в совместной деятельности, выращивание лука на подоконнике весной и в огороде летом.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19672" y="1628800"/>
            <a:ext cx="57498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Предполагаемые результаты: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 должны получить представление как сажают лук.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 должны знать как ухаживать за луком.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 должны знать пользу лука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Acer\Desktop\SDC1152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83568" y="3212976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95736" y="188640"/>
            <a:ext cx="4677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Содержание проекта и реализация: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766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процессе работы над проектом сообщила воспитанникам новые знания об овощах, конкретно о луке. Лук обладает бактерицидными и антисептическими свойствами, борется с вирусами и накапливает в себе живительную энергию земли.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9675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Лук улучшает аппетит, усвоение пищи, повышает сопротивляемость организма к инфекционным заболеваниям. Его применяют при желудочно-кишечном расстройстве, при гипертонии, атеросклерозе, общей слабости и простудных заболеваниях. 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1520" y="1916832"/>
            <a:ext cx="8748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Свежий сок лука, смешанный с медом хорошее средство при лечении бронхита, кашля.  Кашицу из свежего лука используют от гриппа, для лечения дерматитов, против укусов комаров, выпадения волос, для удаления мозолей и бородавок.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свеженарезанный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лук прикладывают к вискам от головной боли.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cer\Desktop\SDC11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7504" y="3429000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cer\Desktop\SDC11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74940" y="3429916"/>
            <a:ext cx="2887643" cy="2165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7" grpId="0"/>
      <p:bldP spid="8" grpId="0"/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88640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Воспитывала бережное отношение к растениям как к живым существам, сопереживание им, понимание необходимости их охраны на собственных наблюдениях.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528" y="764704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Провела опыты, где дети наблюдали за ростом лука. Устанавливали связи: растения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земля, растения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вода, растения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человек. Результаты экспериментов фиксировала в рисунках, на фото. Сформировала представления об основных потребностях лука, условиях, которые необходимы для его роста (вода, земля, свет, тепло). Выработала  навыки посадки лука в землю.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9024" y="1772816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Играли в игры: Д/И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корешки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 и фрукты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С/Р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Овощной магазин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Столовая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1520" y="2816932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эта проводимая деятельность, дидактические игры, беседы имели одну цель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совершенствование практических умений и навыков детей, их свободное применение в играх и творческой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DC11062.JPG"/>
          <p:cNvPicPr/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1259632" y="4077072"/>
            <a:ext cx="3240360" cy="231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051720" y="3573016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Рисунки детей: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19459" grpId="0"/>
      <p:bldP spid="1946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474616" y="28545"/>
            <a:ext cx="2194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Поделки из лука: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DC11057.JPG"/>
          <p:cNvPicPr/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83568" y="548680"/>
            <a:ext cx="335736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3429000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900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итоге:</a:t>
            </a:r>
            <a:r>
              <a:rPr lang="en-US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привлекла к проектной работе родителей (консультация родителям: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 </a:t>
            </a:r>
            <a:r>
              <a:rPr lang="ru-RU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лекарственное растение</a:t>
            </a:r>
            <a:r>
              <a:rPr lang="ru-RU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рецепты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родителей: </a:t>
            </a:r>
            <a:r>
              <a:rPr lang="ru-RU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Делимся рецептами салатов</a:t>
            </a:r>
            <a:r>
              <a:rPr lang="ru-RU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выполняла совместную деятельность с детьми (поделки из репчатого лука).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cer\Desktop\SDC11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48680"/>
            <a:ext cx="3384376" cy="2538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ов презентации о школе - Книги и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577064" cy="341182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24820" y="59323"/>
            <a:ext cx="7494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Результаты  внедрения  проекта по образовательным областям: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9512" y="332656"/>
            <a:ext cx="8964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область «Познавательное развитие»: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вкусовых качеств человека, так же обоняния, осязания. Формирование умений устанавливать связи между состоянием роста растения в земле, умений сравнивать лук по форме, величине, цвету.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9512" y="980728"/>
            <a:ext cx="8964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область «Художественно–эстетическое развитие »: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умений видеть окружающую себя красоту природы и отражение увиденного и прочитанного на рисунках, совершенствование приемов рисования репчатого лука.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79512" y="1684448"/>
            <a:ext cx="8964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Разучивание  пословиц,  загадок.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Джанни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Приключения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сказка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зеленый друг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79512" y="2348880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область «Физическое развитие»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 представлений о ЗОЖ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79512" y="2888940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область «Социально – коммуникативное развитие»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дружбы, умение работать друг с другом, в коллективе.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трудолюбия, старательности, аккуратности, бережное отношение к окружающей природе и к труду товарищей.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  <p:bldP spid="1639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650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34</cp:revision>
  <dcterms:created xsi:type="dcterms:W3CDTF">2015-03-06T18:20:26Z</dcterms:created>
  <dcterms:modified xsi:type="dcterms:W3CDTF">2016-01-05T08:43:59Z</dcterms:modified>
</cp:coreProperties>
</file>