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на тему:</a:t>
            </a:r>
            <a:br>
              <a:rPr lang="ru-RU" dirty="0" smtClean="0"/>
            </a:br>
            <a:r>
              <a:rPr lang="ru-RU" dirty="0" smtClean="0"/>
              <a:t>«Как празднуют </a:t>
            </a:r>
            <a:br>
              <a:rPr lang="ru-RU" dirty="0" smtClean="0"/>
            </a:br>
            <a:r>
              <a:rPr lang="ru-RU" dirty="0" smtClean="0"/>
              <a:t>новый год в других странах»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Выполнила:</a:t>
            </a:r>
          </a:p>
          <a:p>
            <a:pPr algn="l"/>
            <a:r>
              <a:rPr lang="ru-RU" dirty="0" smtClean="0"/>
              <a:t>в</a:t>
            </a:r>
            <a:r>
              <a:rPr lang="ru-RU" dirty="0" smtClean="0"/>
              <a:t>оспитатель МБДОУ детского сада №8 «Рябинка» г. Котовска Тамбовской области</a:t>
            </a:r>
          </a:p>
          <a:p>
            <a:pPr algn="l"/>
            <a:r>
              <a:rPr lang="ru-RU" dirty="0" smtClean="0"/>
              <a:t>Цуканкова Мария Сергеевна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Очень экстравагантно празднуют Новый год еще одни европейцы – французы. Они пекут пирог, в который кладут один боб, кому этот боб достанется, тот объявляется бобовым королем и в праздничную ночь все подчиняются его приказам. </a:t>
            </a:r>
            <a:endParaRPr lang="ru-RU" sz="2400" dirty="0"/>
          </a:p>
        </p:txBody>
      </p:sp>
      <p:pic>
        <p:nvPicPr>
          <p:cNvPr id="7170" name="Picture 2" descr="C:\Users\Алексей\Desktop\d81a0c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080"/>
            <a:ext cx="5506393" cy="367327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США на новый год повсюду развешиваются светящиеся электрические гирлянды</a:t>
            </a:r>
            <a:endParaRPr lang="ru-RU" dirty="0"/>
          </a:p>
        </p:txBody>
      </p:sp>
      <p:pic>
        <p:nvPicPr>
          <p:cNvPr id="8194" name="Picture 2" descr="C:\Users\Алексей\Desktop\ukrashenie-doma-s-ulitzyi-na-novyij-go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США ёлочки </a:t>
            </a:r>
            <a:r>
              <a:rPr lang="ru-RU" dirty="0" smtClean="0"/>
              <a:t>обязательно пересаживают в грунт, а не выбрасывают, как у нас.</a:t>
            </a:r>
          </a:p>
          <a:p>
            <a:endParaRPr lang="ru-RU" dirty="0"/>
          </a:p>
        </p:txBody>
      </p:sp>
      <p:pic>
        <p:nvPicPr>
          <p:cNvPr id="9218" name="Picture 2" descr="C:\Users\Алексей\Desktop\i сш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552728" cy="43684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Финляндия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Именно из Финляндии пришла традиция плавить воск и опускать его в холодную воду, а потом по получившимся фигуркам гадать, что же ждет человека в наступившем году.</a:t>
            </a:r>
            <a:endParaRPr lang="ru-RU" dirty="0"/>
          </a:p>
        </p:txBody>
      </p:sp>
      <p:pic>
        <p:nvPicPr>
          <p:cNvPr id="10242" name="Picture 2" descr="C:\Users\Алексей\Desktop\iфи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059322" cy="364117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Япония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Япония подарила миру традицию встречать Новый год в новой одежде, строить ледяные скульптуры и замки. </a:t>
            </a:r>
            <a:endParaRPr lang="ru-RU" dirty="0"/>
          </a:p>
        </p:txBody>
      </p:sp>
      <p:pic>
        <p:nvPicPr>
          <p:cNvPr id="11266" name="Picture 2" descr="C:\Users\Алексей\Desktop\iяпо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9"/>
            <a:ext cx="5299789" cy="3312368"/>
          </a:xfrm>
          <a:prstGeom prst="rect">
            <a:avLst/>
          </a:prstGeom>
          <a:noFill/>
        </p:spPr>
      </p:pic>
      <p:pic>
        <p:nvPicPr>
          <p:cNvPr id="11267" name="Picture 3" descr="C:\Users\Алексей\Desktop\357429815fcc313e370b11a41a278fa1_6d03b2b50abbf57a0a5460bda445a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52122"/>
            <a:ext cx="4076452" cy="233104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Самая необычная традиция </a:t>
            </a:r>
            <a:r>
              <a:rPr lang="ru-RU" dirty="0" smtClean="0"/>
              <a:t>в Японии </a:t>
            </a:r>
            <a:r>
              <a:rPr lang="ru-RU" dirty="0" smtClean="0"/>
              <a:t>– покупать перед Новым годом грабли, которые «помогут нагрести побольше счастья».</a:t>
            </a:r>
          </a:p>
          <a:p>
            <a:endParaRPr lang="ru-RU" dirty="0"/>
          </a:p>
        </p:txBody>
      </p:sp>
      <p:pic>
        <p:nvPicPr>
          <p:cNvPr id="12290" name="Picture 2" descr="C:\Users\Алексей\Desktop\0_10b781_7d91414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5499"/>
            <a:ext cx="3168352" cy="4224469"/>
          </a:xfrm>
          <a:prstGeom prst="rect">
            <a:avLst/>
          </a:prstGeom>
          <a:noFill/>
        </p:spPr>
      </p:pic>
      <p:pic>
        <p:nvPicPr>
          <p:cNvPr id="12291" name="Picture 3" descr="C:\Users\Алексей\Desktop\0006fcf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024336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Куба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На </a:t>
            </a:r>
            <a:r>
              <a:rPr lang="ru-RU" dirty="0" smtClean="0"/>
              <a:t>Кубе в 12 часов из окон выливают воду, которую заранее набирают во всю имеющуюся в доме посуду – таким образом кубинцы желают Новому году чистого и светлого как вода пути. </a:t>
            </a:r>
            <a:endParaRPr lang="ru-RU" dirty="0"/>
          </a:p>
        </p:txBody>
      </p:sp>
      <p:pic>
        <p:nvPicPr>
          <p:cNvPr id="13314" name="Picture 2" descr="C:\Users\Алексей\Desktop\куб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259831" cy="356917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Италия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Итальянцы выбрасывают из окон старые вещи, чтобы их место заняли новые, причем, делают они это со всей присущей им страстью, громко и весело. </a:t>
            </a:r>
          </a:p>
          <a:p>
            <a:endParaRPr lang="ru-RU" dirty="0"/>
          </a:p>
        </p:txBody>
      </p:sp>
      <p:pic>
        <p:nvPicPr>
          <p:cNvPr id="14338" name="Picture 2" descr="C:\Users\Алексей\Desktop\ита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235586" cy="3168352"/>
          </a:xfrm>
          <a:prstGeom prst="rect">
            <a:avLst/>
          </a:prstGeom>
          <a:noFill/>
        </p:spPr>
      </p:pic>
      <p:pic>
        <p:nvPicPr>
          <p:cNvPr id="14339" name="Picture 3" descr="C:\Users\Алексей\Desktop\отр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03244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ей\Desktop\iпоар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В каждой </a:t>
            </a:r>
            <a:r>
              <a:rPr lang="ru-RU" dirty="0" smtClean="0"/>
              <a:t>стране и у каждого народа есть </a:t>
            </a:r>
            <a:r>
              <a:rPr lang="ru-RU" dirty="0" smtClean="0"/>
              <a:t>свои национальные традиции. </a:t>
            </a:r>
            <a:r>
              <a:rPr lang="ru-RU" dirty="0" smtClean="0"/>
              <a:t>Иногда среди таких традиций встречаются очень экзотические, необычные и экстравагантные.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Давайте </a:t>
            </a:r>
            <a:r>
              <a:rPr lang="ru-RU" dirty="0" smtClean="0"/>
              <a:t>посмотрим, как отмечают Новый год в разных странах мира?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Германия.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Немцы </a:t>
            </a:r>
            <a:r>
              <a:rPr lang="ru-RU" dirty="0" smtClean="0"/>
              <a:t>считают, что Санта Клаус катается на ослике, поэтому в башмаки дети кладут сено – чтобы </a:t>
            </a:r>
            <a:r>
              <a:rPr lang="ru-RU" dirty="0" smtClean="0"/>
              <a:t> угостить ослика. </a:t>
            </a:r>
            <a:endParaRPr lang="ru-RU" dirty="0"/>
          </a:p>
        </p:txBody>
      </p:sp>
      <p:pic>
        <p:nvPicPr>
          <p:cNvPr id="1027" name="Picture 3" descr="C:\Users\Алексей\Desktop\0012-012-Germ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283968" cy="3212976"/>
          </a:xfrm>
          <a:prstGeom prst="rect">
            <a:avLst/>
          </a:prstGeom>
          <a:noFill/>
        </p:spPr>
      </p:pic>
      <p:pic>
        <p:nvPicPr>
          <p:cNvPr id="1028" name="Picture 4" descr="C:\Users\Алексей\Desktop\san_nicolas_debari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97255"/>
            <a:ext cx="3721968" cy="42607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Вьетнам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766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Предки </a:t>
            </a:r>
            <a:r>
              <a:rPr lang="ru-RU" dirty="0" smtClean="0"/>
              <a:t>современных вьетнамцев верили, что новый год приплывает на спине карпа, поэтому сегодня там существует традиция покупать на Новый год живого карпа и выпускать его в пруд или реку. </a:t>
            </a:r>
          </a:p>
        </p:txBody>
      </p:sp>
      <p:pic>
        <p:nvPicPr>
          <p:cNvPr id="2050" name="Picture 2" descr="C:\Users\Алексей\Desktop\c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888432" cy="3261173"/>
          </a:xfrm>
          <a:prstGeom prst="rect">
            <a:avLst/>
          </a:prstGeom>
          <a:noFill/>
        </p:spPr>
      </p:pic>
      <p:pic>
        <p:nvPicPr>
          <p:cNvPr id="6" name="Содержимое 3" descr="18429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4248472" cy="32403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Вьетнам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6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А главным символом праздника там являются ветви расцветающего персика, которые ставят в доме и дарят друг друга.</a:t>
            </a:r>
            <a:endParaRPr lang="ru-RU" dirty="0"/>
          </a:p>
        </p:txBody>
      </p:sp>
      <p:pic>
        <p:nvPicPr>
          <p:cNvPr id="4" name="Picture 3" descr="C:\Users\Алексей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704856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Еще одну распространенную сегодня традицию подарила миру другая европейская страна – Англия. Это дарение друг другу поздравительных открыток. 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3075" name="Picture 3" descr="C:\Users\Алексей\Desktop\i англ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235586" cy="3168352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prang-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66672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658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А среди необычностей, связанных с Новым годом </a:t>
            </a:r>
            <a:r>
              <a:rPr lang="ru-RU" dirty="0" smtClean="0"/>
              <a:t>это ритуал </a:t>
            </a:r>
            <a:r>
              <a:rPr lang="ru-RU" dirty="0" smtClean="0"/>
              <a:t>поцелуев влюбленных под веточкой омелы для прочности отношений. Причем делать это нужно под звон колоколов, звонящих в 12 часов в честь Нового года. </a:t>
            </a:r>
            <a:endParaRPr lang="ru-RU" dirty="0"/>
          </a:p>
        </p:txBody>
      </p:sp>
      <p:pic>
        <p:nvPicPr>
          <p:cNvPr id="4098" name="Picture 2" descr="C:\Users\Алексей\Desktop\0_920bc_4f56c0b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491583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Швеция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А вот Швеция подарила миру первые стеклянные елочные игрушки (в 19 веке). </a:t>
            </a:r>
            <a:endParaRPr lang="ru-RU" dirty="0"/>
          </a:p>
        </p:txBody>
      </p:sp>
      <p:pic>
        <p:nvPicPr>
          <p:cNvPr id="5122" name="Picture 2" descr="C:\Users\Алексей\Desktop\i швец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696744" cy="44333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Швеция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Швеции </a:t>
            </a:r>
            <a:r>
              <a:rPr lang="ru-RU" dirty="0" smtClean="0"/>
              <a:t>на Новый год принято не гасить в домах свет и ярко освещать улицы – это настоящий праздник света.</a:t>
            </a:r>
          </a:p>
          <a:p>
            <a:endParaRPr lang="ru-RU" dirty="0"/>
          </a:p>
        </p:txBody>
      </p:sp>
      <p:pic>
        <p:nvPicPr>
          <p:cNvPr id="6146" name="Picture 2" descr="C:\Users\Алексей\Desktop\iав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52172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426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 на тему: «Как празднуют  новый год в других странах»</vt:lpstr>
      <vt:lpstr>Слайд 2</vt:lpstr>
      <vt:lpstr>Германия.</vt:lpstr>
      <vt:lpstr>Вьетнам</vt:lpstr>
      <vt:lpstr>Вьетнам </vt:lpstr>
      <vt:lpstr>Англия</vt:lpstr>
      <vt:lpstr>Англия</vt:lpstr>
      <vt:lpstr>Швеция </vt:lpstr>
      <vt:lpstr>Швеция</vt:lpstr>
      <vt:lpstr>Франция</vt:lpstr>
      <vt:lpstr>США</vt:lpstr>
      <vt:lpstr>США</vt:lpstr>
      <vt:lpstr>Финляндия</vt:lpstr>
      <vt:lpstr>Япония </vt:lpstr>
      <vt:lpstr>Япония</vt:lpstr>
      <vt:lpstr>Куба</vt:lpstr>
      <vt:lpstr>Италия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«Как празднуют  новый год в других странах?»</dc:title>
  <dc:creator>Алексей</dc:creator>
  <cp:lastModifiedBy>Алексей</cp:lastModifiedBy>
  <cp:revision>33</cp:revision>
  <dcterms:created xsi:type="dcterms:W3CDTF">2016-01-22T10:01:38Z</dcterms:created>
  <dcterms:modified xsi:type="dcterms:W3CDTF">2016-01-22T11:27:35Z</dcterms:modified>
</cp:coreProperties>
</file>