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710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23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90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75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01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8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1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8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3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1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5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6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2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F7A8-D218-406C-BAC5-4AB7D4E45FF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FF9AE9-4D75-4D9B-BE79-F77613ABA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222" y="2112896"/>
            <a:ext cx="53355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Всемирный день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396" y="1125415"/>
            <a:ext cx="3304309" cy="3304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5042" y="5048518"/>
            <a:ext cx="5649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</a:t>
            </a:r>
            <a:r>
              <a:rPr lang="ru-RU" dirty="0" err="1" smtClean="0"/>
              <a:t>Барышева</a:t>
            </a:r>
            <a:r>
              <a:rPr lang="ru-RU" dirty="0" smtClean="0"/>
              <a:t> Валентина Вячеславовна </a:t>
            </a:r>
          </a:p>
          <a:p>
            <a:r>
              <a:rPr lang="ru-RU" dirty="0"/>
              <a:t>в</a:t>
            </a:r>
            <a:r>
              <a:rPr lang="ru-RU" dirty="0" smtClean="0"/>
              <a:t>оспитатель ГБДОУ № 19</a:t>
            </a:r>
          </a:p>
          <a:p>
            <a:r>
              <a:rPr lang="ru-RU" dirty="0" smtClean="0"/>
              <a:t>Пушкинского р-на </a:t>
            </a:r>
            <a:r>
              <a:rPr lang="ru-RU" dirty="0" err="1" smtClean="0"/>
              <a:t>г.С</a:t>
            </a:r>
            <a:r>
              <a:rPr lang="ru-RU" dirty="0" smtClean="0"/>
              <a:t>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741" y="309093"/>
            <a:ext cx="6542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Дружно с вами мы играли, много новых слов узнали, чтобы их не забывать – волшебные слова  мы будем повторять…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070" y="1249251"/>
            <a:ext cx="6739943" cy="505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9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119" y="360608"/>
            <a:ext cx="7589949" cy="5692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528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17" y="194872"/>
            <a:ext cx="7767550" cy="5197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767" y="194872"/>
            <a:ext cx="3963448" cy="3764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982" y="3057993"/>
            <a:ext cx="5395405" cy="359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11" r="17074" b="23065"/>
          <a:stretch/>
        </p:blipFill>
        <p:spPr>
          <a:xfrm>
            <a:off x="223530" y="3433646"/>
            <a:ext cx="2578308" cy="322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062" y="4152900"/>
            <a:ext cx="3429000" cy="270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0890" y="6321482"/>
            <a:ext cx="521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Звучит музыка «От улыбки..»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5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41" y="240124"/>
            <a:ext cx="9147911" cy="6093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23475" y="674557"/>
            <a:ext cx="709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«Здравствуйте» - говорим мы, и жмем друг другу руку.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8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08" y="210502"/>
            <a:ext cx="6950231" cy="6340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828" y="4482059"/>
            <a:ext cx="351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некоторых странах, здороваясь, слегка кланяются.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7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8151" y="254833"/>
            <a:ext cx="476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Извините, пожалуйста.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12" y="1109272"/>
            <a:ext cx="3073428" cy="466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564" y="1109272"/>
            <a:ext cx="6635645" cy="497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77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4188" y="2967335"/>
            <a:ext cx="6463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Доскажи словечко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715" y="269823"/>
            <a:ext cx="662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Растает даже ледяная глыба от слова тёплого …(спасибо)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15" y="842665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20715" y="842665"/>
            <a:ext cx="637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Зазеленеет даже пень, когда услышит …(добрый день)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188" y="1211997"/>
            <a:ext cx="3024362" cy="455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888550" y="1439056"/>
            <a:ext cx="644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нас бранят за шалости, говорим…</a:t>
            </a:r>
          </a:p>
          <a:p>
            <a:r>
              <a:rPr lang="ru-RU" dirty="0" smtClean="0"/>
              <a:t>(простите пожалуйста)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023" y="2312446"/>
            <a:ext cx="4017364" cy="401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5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331" y="237014"/>
            <a:ext cx="10679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Игра «КРУГ ВЕЖЛИВЫХ СЛОВ»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Добрый_Жук_(Встаньте_дети_встаньте_в_круг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865" y="1282521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92" y="1471412"/>
            <a:ext cx="6576811" cy="493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5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0214" y="5847008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Мультфильм «Чуня»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2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700" y="1720840"/>
            <a:ext cx="32454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Игра «Ладошки»</a:t>
            </a:r>
          </a:p>
          <a:p>
            <a:r>
              <a:rPr lang="ru-RU" dirty="0"/>
              <a:t>Поднимите все ладошки</a:t>
            </a:r>
          </a:p>
          <a:p>
            <a:r>
              <a:rPr lang="ru-RU" dirty="0"/>
              <a:t>И потрите их немножко.</a:t>
            </a:r>
          </a:p>
          <a:p>
            <a:r>
              <a:rPr lang="ru-RU" dirty="0"/>
              <a:t>Дружно хлопните раз пять:</a:t>
            </a:r>
          </a:p>
          <a:p>
            <a:r>
              <a:rPr lang="ru-RU" dirty="0"/>
              <a:t>1,2,3,4,5.</a:t>
            </a:r>
          </a:p>
          <a:p>
            <a:r>
              <a:rPr lang="ru-RU" dirty="0"/>
              <a:t>Продолжайте потирать!</a:t>
            </a:r>
          </a:p>
          <a:p>
            <a:r>
              <a:rPr lang="ru-RU" dirty="0"/>
              <a:t>Мой сосед такой хороший-</a:t>
            </a:r>
          </a:p>
          <a:p>
            <a:r>
              <a:rPr lang="ru-RU" dirty="0"/>
              <a:t>Я ему пожму ладоши.</a:t>
            </a:r>
          </a:p>
          <a:p>
            <a:r>
              <a:rPr lang="ru-RU" dirty="0"/>
              <a:t>И другой сосед хороший-</a:t>
            </a:r>
          </a:p>
          <a:p>
            <a:r>
              <a:rPr lang="ru-RU" dirty="0"/>
              <a:t>И ему пожму ладоши.</a:t>
            </a:r>
          </a:p>
          <a:p>
            <a:r>
              <a:rPr lang="ru-RU" dirty="0"/>
              <a:t>Руки вверх поднять пора.</a:t>
            </a:r>
          </a:p>
          <a:p>
            <a:r>
              <a:rPr lang="ru-RU" dirty="0"/>
              <a:t>Крикнем дружно все: Ура!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549" y="5550794"/>
            <a:ext cx="980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что бы не забыть нашу встречу, мы оставим на память свои ладошки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600" y="1026334"/>
            <a:ext cx="5756857" cy="4317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5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177</Words>
  <Application>Microsoft Office PowerPoint</Application>
  <PresentationFormat>Широкоэкранный</PresentationFormat>
  <Paragraphs>29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27</cp:revision>
  <dcterms:created xsi:type="dcterms:W3CDTF">2016-01-07T19:39:48Z</dcterms:created>
  <dcterms:modified xsi:type="dcterms:W3CDTF">2016-01-14T22:05:42Z</dcterms:modified>
</cp:coreProperties>
</file>