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5" r:id="rId2"/>
    <p:sldId id="257" r:id="rId3"/>
    <p:sldId id="293" r:id="rId4"/>
    <p:sldId id="259" r:id="rId5"/>
    <p:sldId id="291" r:id="rId6"/>
    <p:sldId id="262" r:id="rId7"/>
    <p:sldId id="263" r:id="rId8"/>
    <p:sldId id="265" r:id="rId9"/>
    <p:sldId id="268" r:id="rId10"/>
    <p:sldId id="270" r:id="rId11"/>
    <p:sldId id="290" r:id="rId12"/>
    <p:sldId id="269" r:id="rId13"/>
    <p:sldId id="287" r:id="rId14"/>
    <p:sldId id="286" r:id="rId15"/>
    <p:sldId id="288" r:id="rId16"/>
    <p:sldId id="271" r:id="rId17"/>
    <p:sldId id="272" r:id="rId18"/>
    <p:sldId id="275" r:id="rId19"/>
    <p:sldId id="276" r:id="rId20"/>
    <p:sldId id="279" r:id="rId21"/>
    <p:sldId id="281" r:id="rId22"/>
    <p:sldId id="297" r:id="rId23"/>
    <p:sldId id="282" r:id="rId24"/>
    <p:sldId id="283" r:id="rId25"/>
    <p:sldId id="28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7D23E-B715-487F-BC91-8422D6EE99DD}" type="datetimeFigureOut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3AEDB-1275-46D7-A7E2-C0773F1F20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2C82-DBAE-4890-9291-E2372DA60000}" type="datetimeFigureOut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9F082-C140-460C-9823-4FB95D9168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AE2A-EC6D-470A-8ED8-E909A7A18952}" type="datetimeFigureOut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0874-620D-41F9-9657-FD75B582B7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EE4D-400D-4AE1-B7BB-BCBC1C45D45E}" type="datetimeFigureOut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36E4-8610-4908-AEBA-DE2978B7AB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6D0E-7362-4C9C-A925-77712713598F}" type="datetimeFigureOut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C4167-FDA3-4176-B543-B5EAA5158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29DEF-9EA5-4C25-BDD7-3B136D990CF4}" type="datetimeFigureOut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03E79-4263-469B-9F8E-8D3948240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CF5A-D910-4F1B-8526-596CE791800A}" type="datetimeFigureOut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CD66E-12F8-4F1C-851A-1498E92B0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7E6E4-8734-4069-A218-E390F44C5887}" type="datetimeFigureOut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505F9-3C23-45C4-A046-F4F2272058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B542-512E-4EC5-90A1-FC0778D63006}" type="datetimeFigureOut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C971-F83C-43D1-B45F-7AFF494A5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0D802-097C-411D-85B3-E4051BF1CCBF}" type="datetimeFigureOut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F014-7FA6-405E-82AF-34AD6F09C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BCC3B8-C4D8-4F80-B641-3C07B5B60B52}" type="datetimeFigureOut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4AC2D6-891E-4C8F-8C52-C609017F6D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17" r:id="rId3"/>
    <p:sldLayoutId id="2147483716" r:id="rId4"/>
    <p:sldLayoutId id="2147483715" r:id="rId5"/>
    <p:sldLayoutId id="2147483714" r:id="rId6"/>
    <p:sldLayoutId id="2147483720" r:id="rId7"/>
    <p:sldLayoutId id="2147483721" r:id="rId8"/>
    <p:sldLayoutId id="2147483713" r:id="rId9"/>
    <p:sldLayoutId id="2147483712" r:id="rId10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F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BFC8EB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BFC8EB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A7EA5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5DCEAF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6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9"/>
          <p:cNvSpPr>
            <a:spLocks noChangeArrowheads="1"/>
          </p:cNvSpPr>
          <p:nvPr/>
        </p:nvSpPr>
        <p:spPr bwMode="auto">
          <a:xfrm>
            <a:off x="1295400" y="2971800"/>
            <a:ext cx="68405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9600" b="1">
                <a:solidFill>
                  <a:srgbClr val="0000CC"/>
                </a:solidFill>
                <a:latin typeface="Tahoma" pitchFamily="34" charset="0"/>
              </a:rPr>
              <a:t>Транспорт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tv29.ru/files/8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3" descr="data:image/jpeg;base64,/9j/4AAQSkZJRgABAQAAAQABAAD/2wCEAAkGBwgHBgkIBwgKCgkLDRYPDQwMDRsUFRAWIB0iIiAdHx8kKDQsJCYxJx8fLT0tMTU3Ojo6Iys/RD84QzQ5OjcBCgoKDQwNGg8PGjclHyU3Nzc3Nzc3Nzc3Nzc3Nzc3Nzc3Nzc3Nzc3Nzc3Nzc3Nzc3Nzc3Nzc3Nzc3Nzc3Nzc3N//AABEIAIMArgMBIgACEQEDEQH/xAAcAAABBQEBAQAAAAAAAAAAAAAFAAIDBAYBBwj/xABEEAACAQMCAgcDBg0EAQUAAAABAgMABBEFIRIxBhMiQVFhcYGRsQcUUqHB0RUWIzJCQ2JygpLh8PEkM1NzRCU0NaKy/8QAGwEAAgMBAQEAAAAAAAAAAAAAAQIAAwQFBgf/xAAtEQACAgEEAAUCBQUAAAAAAAAAAQIRAwQSITEFEzJBUXGRFBUjYaEGIkKx8f/aAAwDAQACEQMRAD8A1KzxHAEqH+Knh1I2dff50L/FjVZDxxwKyyNxKRIM451L+LeqqMtZtt4Mp+2rvzGafMC5f07pWk1nCDqkgKMFYd4ODmojZWxHat4v5RWe6Xadf6d0Zu55IJoGzGBIpxwkuO8f3vWJ0yXXJousgvp2UHGDN95p/wAfFq5xM/5HkjPbgyWeqnTbM/8Ajp7NqadJstvyJHL9Y33156bjpKvK4lJ/7P611NR6UR79dKfLOftpXq9O+4It/KvEoenI/uz0NtF04W0k0j9UVIAUyfnZPnVWPR7aZOJJJQMkDcHkcfZWIbWekhILI7Y5cUSt8Qakj6T9IoV4REcDu6hQPqWq1PSuTbiq+iLXg8WjBKM3f1Zs20JN8XDj1UGmHQnBH+qGAf8Aj/rWS/HTXUHbtYz+9Efsq/ofSzWtUu3jaztkhiHFI5VhgeW9Olo3/jyVyy+NRVOfH7/8Nx3Gke+gcetysxBhTkORNTrqzknMIP8AFWla/A/cwT/p3xBdxX3QXPOuDlVeO4Z0VurXcZ/P/pXWuRGvFKFVfEuBWlZYNWcuekywbTROaQqJZ1cdkcX7pBrokHerCj5kPkTyMnwSUqj61fBv5a71qd7Y9QaO+PyL5U17D6RFM66P6Y99d6xPpj3025fINkvg73Vw0gynkw99d2qWgbX8ES69DJMEYXnVqjIFQqOFscPED6Z5+NcE9o7pK1/rXFFkqTIp593P2f13oZBAQT6miENvnG3ZHOvMebI+kT0Om2p0DflBuUbohfcN3eS9YYuxcAYB6wHP2ViujAAsG85T8BWx+UKDq+ht0xGCZYvYOIbVjujTAaef+w/AUMknKFsbw/HCGZqHQYJFc2rma7VFHdFtTJpI4E45DjwA5n0pTSpBGZJPQL4mgs87zOXc5Pd5V1NB4f5/98/ScDxbxZab9LH6/wDRffVApPVQggn9YxOPdioxrV3ErLEyRh9iFQb++hxNR78ZJZeHGAK78NLgx9RR5LJrdRl9U2y9+E7zunK/uqBTW1G8PO6l9jkVUzTSfOrljxrpIpllyvuT+5O95ct+dcyn+M1UmuJZOy0zkc92OK652PhVcFTuzAb8iadqKQitsnguJ1UYlbJ5Hiq7FrGoxY4LyUDw4jQ+PHJSCBttUoU+BNUuEX2hrYXi6TarH+v4v3hmradLtRHMRN6qPsrPgeR91OAqt4cb9ibmaqHpnL+utUP7hIq7bdLrR2AuIXiX6Q7WPZWKxTlFI9PAO5np091BHai6Y5gwDxAZyD/mqX4a0w/pgfwUMtLgzdEJUJy0PY9nECPjQUg1gyXGVFqpo9EtLMFFJOPXvopBaDbJ28Kdp0Km1ibG/DV8LjYLk9wrhvs9LkztoxfyqDh6F3B+lPEPZxV5/wBGj/6ef+w/AV6J8ry8HQqT6RuYc++vO+jn/wAcPN2ppeg0+FO8jf1C4qSJGlbhXAGCWZuSqObHyFRVHr03zHTLm3B4ZCnFcHng47Mfs5nzoYse+X7HQ8Q1f4fHUfU+gRdrc6hI0sV1+QBKx52yBkcsUDvRNb3LQySM+FySJGHdmtFZp1dnCh5hB8KD3VpJdXWozoV4YY8nPqq/fXShkl6b4PKarBGONTfqYLKOycZlYDGfzjUcbpxAMpIPLLmrs9q0VuqTZQyorJkcxVNoiSoWTJG47OKe2YUdlkjR+FYl88k0kaOSMtwhcDfhY1CgZnLMxDemc11I9liViTIdzjkO+grbpB4L9nxm3RSSWduyGbx5CpF42kCdYwyoYY4ccvSnRR8VxEcheqddsc+X2VOkStcwxtIAQSmCP22Fa82SUWoJ8IpSTtknUvbzzwyPxhG7LHmQQDv9dPxirmuQCHWZkzkAKMn+/OqxThUHGcjurTpZuWNWJkXPA0Zp4zV9LCN4wVNyd1UuIl4AzAEfpZxuN6pKKvUk+hKaEufGpFznfekFxmpFUd258KjaBQd6Nxm7gu7EsyrKFbKgHGD3DIzWntNA6Pxx4uY9Smk72yi/UDWQ0m8XSX+ezK3VpkkAbkYx9tEG6e6Sdx1w/grm6hR32aIWkemafGVs4dt+Gra476yMeq3kaBI7hgq7AcINO/DF+OV038orlvSTvs3PVRZV+WPP4kt4m7i+Jrzvo5j8FqTy4mrR/KVqV1c9Guqmm40+cRnhKgb7+FZzopa3N5orK5RB2+2OSg95pZ4JcROr4ZqYY1KcuFyX9M1eGCa7vZDbGK04RbiRt5JcZyV+iNvbihWtXK3lu4SWN5JZQ0nCw7zkmiNx0f1xoYYLeO2jt07MQYovESe/vJJI51Qm6Ka31Ussjaeixqzuxfh4QOZzj4VqjgcVwjmT1uScnKbtstZXCkEcJxg0PtZY0sNZDuBNOUWJO9+0xOK7B0R164gidobQrNy65uFsYzuOYq3pOm6pYCNYNF0eeeRmUPJKTIWHNR2uY7wOXfRjhlGwanVLMkq6AN5cG4aFRxHqYUjxjlgb/XUlnYu2ZJNgVKjx376NapbdKIrd2h02GwtosiYRHiQ9+/ETw8+7HMeNZ8yagNiIRjwq6OLLJcRMTaXbHXNqbb8w8QP6BQf5qhZcLvJcMMJngUZ9/wDfnVvrb0o44kUsMZGNqrdUIbOOHGMA5/v0q/BgnGW+SqhXJNUmEdJs9T1K3nn0y3jnFupkeMHDle8ipLCWO5JlU4DSl1B5gE5++mdD9bk0W8M0Z4MqRjPcRUdm7mST5vwCOSV9yhOAf81kUpTkXOKSD2vkS6gzqDloQz5Hkv30NgaV1YNwYC8h60y5dkkE97cknARSw2AwNtvQVbt0Ac5L7r3eldDAvLhtfZTJWHrC8gh0a4gmkQP1YaMHmdgu3uoNMmJpBv8Antjbzqa2kuY0C9cwQbAFFB9+M135oWyxlUsTkl2OaaL2uwNWqCGgX3zDrwyseMAqR3EZxn4UWi15eMSGBiQhQjPn7f8ABrKmAHOTxYYDsvjNNitZBKzxWkrBD2WeXAbz50JRUnYYqg30k1MX2lraLE2C+A7Pvvny86yMfRq4ZF664hQ45LlqKSNfSyxLPbhIwwc71v7DoeL5Syo0ca7BzMTxH+WseojVIsinVoZx7UmbnnzoOLDXieF5bhT4NCg+ymXNnr0Iyz3RH0ltw3wFV+cg+UyfX9KbW7SGzVwi9cryN4IAeVDNR1GGwgjsdI7EUJ2de9h357/Xx9K1GiaReXWmu012uZAQ6yxkFRy2KkEGszqWgCOSaOO3vIpImK9uFyhwcbNw8vbWzS+U5XIryOajtQFudRu7goZbmU8GSo4z2SeZHhVd7iZhwtNIy+Bckf3sPdU8ljIhw0bKRzyMVCYB449a6sVj9jK3L3OLfXSZ4LmdcuJDiQ7sOTc+fnTxqd8o4RdzYyx3bO7HLe8gZpnUr9MfVRaz6J6xeor29jMysvEucKSPHBINCbxR5lRFufQMutVvruFobi5d0JDEHvIzj4k+u9Dm7Xjw9/nWuXoDrsiMwtcIueImRNse2gGp6Ve6a6pe2zwcYynGPzh5UIZcLe2DQzjLtoH/AFU57VZo1Y8icZB3qVYz9En0rgdnfhUY33zS5JN8IMUU5NOtlKBEPW9ygnf1rR6L0a1O6tEktbQNCDwl+IKpbvxnnS0G1il1CNIirXUzhEDc969D13pBH0XFrpVh1IaOMM5kU7Z9DzJya5molGD4RswQnkdIyU/yea3eJAym2iwyseskJ7/IGtBbdBLrh/K3Vqv7qsfuqi/TjUpNlkYHxittvrzVOXpLqsv/AJN3j9mQJ8KzqeRu0v4ND06XqkvuaWPoBCd5r0/wxY+Jp34kaHEc3N2+30pEX7KyD319LvI7tn/lmd/jXUedv1qL+7Hn4036zF8vCu5fwbA6V0StSVkmVyMbdcz/AP5pwu+jFuPyNkH9ISc/zVj2id2/91MzYzgnGfdQS81/S9MuWt7qWSWUbMApfgPgfPyoOE/dk/RXVs9HvNc06azltrayWNpBwDKopGT4Ct4wwcKMAbADurw28vYYdMlazuYxK6qU6phxDJG+By2r2rTJOt020d5GZzChZm5k4FUZFtfyTdFqoqgBa6rHKuWcA+BYVcWdpFPBMUU8yuDivNYLlM7lh9VXUvRGRwXMy5+iapbH2lFunWoRzztGtjPA8hYKVbOM7bg/ZQrpXqd/0gs9Ov8ASJJYbpXljube1uChXtZU4yCRjv3rLapDHFLf8EvCUdjAQdiM7YAGM0JluZlhiYspDZByM709lVG66LS6oq3Q1+bWwgC9V+UlOOeTn3csnwoAOk/S2MsnzzUQAdjNGCcefEtAodQmiIMQVeR7OVq5F0i1GMYE84x9G6apZDbdFekWoyNcT9IbmV9OwsJQWyEszbnkoOyqw/iFbzT+nmhxElmvWznb5q23tArxG71uaWVFuuuueFcjjmJxnwyakt9XhDDNlJucf7h++judA2o96TptpBsZTxXS5U4Y2kgHwrzbpv0v0jWIrOOyNwz27Pxl4mHPHLOPCgEvSKJ7d7S2tpYpBkMetYg+81nmYsSW50ceSUJbkSUU1QXXVLb9ZFcMf2SB9tV5tetoyRHaSMf2pP6GqUMUtxMkFspeWRgqgc6OahazabFFpunqyyXSZeRuyWAJBGe4ZDd+K0PWZX7iLFFBf5OelGmRa7G+pWnV8IbgkADcLEc+Q7sj20X1XU1vb6a5mYccjZO/LuA9gwK840tOquJ4WUrIrZIO3sq40cssjYV339aeSbUcr5GjPbugka78J2UXCHuUz3pUD63Ygqx62QDkFH31m1tpQvD2Vz3E1NDYPwqC2SPAUN+SXSBUQ7J0ii4+NLaRvAM4A+rNV/xguRKZIorePJyAQWx7z9lVYtNPVtIEdkX85gMge6q0l1bwZVLaeV8ZKrbv8SKV713Kg8exYudXuiks8ksh4O12Nt/Z7KFR6XcC0TVrmIPFxcUj57WScZOe7Jq7M8k+nSSSKYo+q41jIwSeIDf0r0XWYbKLoRNHEmEFgu7RhGLcO2QO/OPqqlzp8Ow1wec2HHecEVsrO0rnhVefOvaLLp3p6QpHJa3UJRQvD1J2x6V5voWl6nY6fBgGE9WM8MKsd99++jEN/qUXZa9xjxtyKDVu2BOhsZSJMAW/mS29SSGCdPycR4lG/DJkfGvSlhhC4WKNR4cAxTXsLeXBeGFvWMVVtL/MPB9X0qQXEs0O6seIqdiKDSQMVZWj4vrr6MfRtPk3axt8+IXB+qs70j6FWl1bl7OFjMARwvMTkHw4s45fXREo8OaCEc1x9VM+bRHuOPWtdrHQ/pNb3LCw04XMD4IBlVWiIG4zxjI8M5rk+hyRW6C7sr2O44R1jCAMufIDO3toAMrJaQSsGkzxYwMYp0dnb8S5kcYOQNvuoi9vb25ZLhxnOzNAUb2ih13ZWrSGW3aMue5l5/341CE929uM9VCgkP5zjOT7OVDjuasMjMBiOJfFSTt6YPKpIIY1X/UBWOP0ARj66hA78nNnBe6xdGfsm2tw8b8OQj8YGT3ciefiKK6fYrqXSW5M/FNDb28b4LAglxxYY+OWJx5UP6M28awak9sGidxGuQSxO5YY3/Yqxpt8mn63cM0bMlzbwsB1uMgKMnfngjn3DNFdgYOvNPT8YNRnRsEScHV93JTnPtpsilN1VXx9KQiqrXUl1dXNyMjrpWfA8P8AAFHNF6K6nrQ6yKMRwf8ALK2AfTvNXedOKq+BdqbsFLcSR7m3jA8AanXV3ChBawkDuxWus/k2unIN3dwRjwjBc/ZR2y+T3SYWU3Imn78M/CD7BVbyN9sKiefxdIrsKBHDGoH0VGT9VXLTVtauWAs9PebJ/RU49+MV6lbdHdHs8Lb6fboMYPZyT7Tk0SSKKKNUhCKiDARdgPZQ3v2Go8j1TSL+ewlfULV4ZpQeEZ4sHbw5UO0K31vVhb2C6fMLeGRTNIwYcQVsgdrbmB617hwId+DhOO5tqgZVLZ32+ql57C0B7LTGGHu2Vm74wuw9vfRaBIo1xHGiePCKkXgOxfPqtPCDuxii5NkSSLDQeJrixEHbcedOfiP0j6mko35mmoBwI3p6UjEMbk07iHnSBHMUGiWVzbIWOWOPOl82jbYrnzzirHMcqaV33TNDaGypJYwts6Kw7w24qq/R7RJ/9/T7RvWIfdRcIDuCR5E10Ru/IA0NqJZn5uhvRuZSPwba/wAKlfhiqbdAejnEf9CpJGP91z7eda1ogD2gPZyphRc7cIqbSWZf8R9Lt7eVdNRIJJMZIdzxY7jknz99ZPVfksvb66iaLULWFBs7FWY48htXqZVjnO49KbwY7jRSAZTROgWm6SqFx85kXk8q7D+HlWhaCP8AZBxtVxFOf9s48zTymP1fszmo1ZFwUlixgDqx6HFTKXG3Zx65qV4+Je0APSoepwdmPvoUGx5BbfC0iMjkh9DURVwe4+dd4Sf0vrxUCSRnGRw/XXTjGDHkVGFPdv6mpeE8Pa4R7RRAQtgHswgeh/pXcE93vpNGuMhv/sKj4WXvP81EBKpPFzPOnRmu0qYhIQOIDurhAApUqgp0HA2qU99cpUBhKd/YKT7PgbdkHalSoEGcTFiCTipOEbUqVQCHYAHIVUc4Jx40qVQI9ACuTXRSpVCCY1wAHuHupUqhDmB4Cmsi9YRjxpUqhBKo327q7gFcEUqVQg2RFDAAbZG1QSjDbbf4pUqh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0" name="AutoShape 5" descr="data:image/jpeg;base64,/9j/4AAQSkZJRgABAQAAAQABAAD/2wCEAAkGBxQTEhUUExQVFhUXFxwZGBgYFxscGRcYGhwXGBwXGhgYHSggGBolHBUYITEhJSktLi4uGSAzODMsNygtLisBCgoKDg0OGxAQGywkHyQsLCwsLC8sLDQsLCwsLCwsLCwsLCwsLCwsLCwsLCwsLCwsLCwsLCwsLCwsLCwsLCwsLP/AABEIAJ4BPwMBIgACEQEDEQH/xAAcAAABBQEBAQAAAAAAAAAAAAAGAQIDBAUHAAj/xABMEAABAwIDBAYFBwkFBwUAAAABAgMRACEEEjEFQVFhBhMicYGRBzKhscEUQlKS0eHwFSMzU2JygsLSQ5OisvEWF0RUg8PTJGOks+L/xAAaAQACAwEBAAAAAAAAAAAAAAABAgADBAUG/8QANREAAgECBAQDBgYBBQAAAAAAAAECAxEEEiExExRBUSKRoQUVYbHR4VJxgZLw8SMyQsHC0v/aAAwDAQACEQMRAD8AEgSIOVVxvkG1tZ41KUBWiiDM2Vy05fdVc4kyQsk9nyPKn4ZRTAIuomBF57N+6Kx2YuzNVcJQnKdDy8J51jbRVJSJiTa8dxmtPEryoJHfB9uvGfZWK22HXUQM6ZBIvGWYvOguKrirO7C0aLCEhsFNyJG8GeXC8+Rr2Hw6s0xY6ngBJNXSEoPaADaRfKgqKQDEwDfXjvqxh+leDbI6vCFZ3qflSp5ICSgVow+FqV9Y7dymdSMNyuzhcwJAKjNoBJTuKbC+lVU7GdCgch8SgEDuUa30ekzIo5GxGgJzA5dwgIhPcLVYT6VTvR/jP/jroQ9lNbv1RS8XpawO/kJZsCnxVrP7sxUyNhLA1Rp9I/YK3HfSahQEpninMQOUnJ2hy040/wD3qJ/Vp+uP6Kf3an/YvMvt6GB+RXtSpERuV57tPvqU7JdII7JBBghRlJ4iE6aAj3VuN+k9tRgoQmxvKDeDFsvGB41A36Sm0/2KDOpUtBJ7+zbuFhU92xvt6h5p/wARgnYbxACigGbwoacRN5pcLsN5J3FIMiHLwL7hb7qIP957f6lv6yP6KR70kMEJJQjfKQUDTSTluOXnTe71/GDjvt6FM4F28pVcSe0TKpJ8JB4xMnfUTWy1AntZpSNCkEHMCRGYk6a860z6T2v1Tf1m/wCmnI9JrR/s24/fa/pvSe7Uv7QyxL7GK1s12DmSN8DMDMiJJI5nytyZiNkvEQAEiI7Sk3ERHaIrbX6RWkqJAaVukuIFuScth7eNKPSU19Bn67X9NJ7vp9/VB5iXYxcPsZVicsz+sREaRAPdTzsl0zBTf6Kxfnlgwe6K3GvSOwTBS0mxvLRHdYVC36Q20SAlqT6xLrRJ77R4Cwo8hDv6onMS7PyM5jZTqRfKTr60AHdZX21fUwoJypymNJItEEeIIFO/3kN/q2fBbXwTSJ9JbZtlbH8SPimmWBguq80B4h9n5DmGAkGYJIImBMEQR7xUysOkkKIuBHv3TzJryfSG3v6oeLZ+FaOG6ZpUAUrZTyISI9lPy0O68wKtLs/IFsJsRxK85yGJA7UfCrg2Usg9ka2gzbhMcqIk9MxMfKMOnvgeRKYPnTx03SP+JbP7qxHuql4GHdef2H5iXZ+QOJ2S6Aq0zAB4CSSeR3VPgsK6kHMkyREgmdb6bjEn2UQNdNAdHgR+/wDdVprpi3854T+8n4mhyMVs/X7DKu+wHLwKyqMissm8qka9rXeR/iqNbOUq/NmBoYUI7tQRf2Ucr6T4dVyttX7yUH2147Xwyv1A5gIFLya7jcV9jmu0HzGUDfKjFxwg+23Cqb6HVsICUuFSFLgIbUCApQVcj15KQdDoBpXSnnW/mvM9y4PtS4mKyn8e4iSLjih0KTHdnUR5UYYF9GLKqlugGRgsR2C3hsTCSPWZXMwO1CkG02jSD5Xm8HikpgYR6JMnqjmI45cs7xfv0IMbTm0Vrs2+42qRByNqiJtBTJHq87DnWerF45KspfW4FBSUBACTnIKUnKEzIVBjfGtLUws6e6JGpTl1B7a2zXGnApbboSsRLoiQMpPraVSweGKinq5Bhc2uE7z7QPGa2utddT+efU8B6uZRIT3cJFZ7QhwQpQISbgkE2CYkX01rFJpSsaU/DctK2cT81aiI1UoxeOO8m3Oo8Dg1KUBlmEgySDqOKjANrjUVM+O1JJt2dTu48fdUKWxmj2DSqtAXJVbPvADYkkXUgCQYuQdJ86mxWBKkzLJi0KeQACN8g8CRw0qXBYXsKV82CvwBII9hqg9tNGVS8hCVLENg3SMp3xAj4mnUeoE09DGIGbsSpOt4kRGo4VbxC1pUVlKgTBBKYg6QN2hT5VoYfDgYkKISloFWUAGMpUSEie1ESBI4VZxbTSkuJbUoZysRwSSCgyo3PZuNKsBYgcweZuCRIy2GkkWJM8ATpY0rSupAgx2pJTBGtgZ3TPlVjEqQoukWzFMCBICbG/M68axlsEqSJtMnW4HGqpRu7dCxLQu7RxFgkWCgCdCSBcX0uqT4CsxvX8fCld4cLeVvtpGzcV67BUFSoxicTETzVGTYLChYUVLUgAwIZccHiUA5T31L8ib/AOY/+M//AEU/AvJSkytAJVP6Z1tWgiyAUkd96tfKxFnTxgY9c2vYKRc1JTlfQeMY5djDM8QfCkM8vL76WvVrSM9zwFek8vL76c3r5e+mrNzUtqS7Evy8vvpb8vL76SaWamVEuxCDy8vvp7SbKPKPMj4A02aQYiCEQCSRxngOUX76qqyhTV2PBSk9BmSdAKXLyT7afSE1ZkTFzsnRiwGw2GWyrNdUSb5hrwgi3FINVNoZUEqixUY9sVOzqO+odtr/ADLad5KlHwMD3msNWnGhGU47s1xqyrOMHsjP+WI+iD4VIjHpSZyAGqSUjiJpqvbXO5up/EauBAJcFjOsUEqSmcnZEXISnMACBc5Z74or2X0Zw2NZGdASubLRAUJBsRosZgNeNADj3VvBYtkUkxyRAn2Gui9DXsinGxqlRy8x6yT4lA+tVtKpxYu+6K5xyS02Zk4b0bFxhLza2wFfNVmtcjVINU1+jbE7hhz/ANVwfyV1TYhAQ60PmLMfuq7aP8MedTJrJbVl2Y44v0e4of2bR/deH8wFRnoLi9zI/vWwPfXYlCo0mDRyAczjjnQfHAx8mUTydbP81MPQ7Hj/AIR/wKT7jXcwr1VeB8Le6rjQAVO42pGmh07nz+Oiu0P+Vxf1T8DSr6M7QSCpWHxKQBJJSqAOMzX0MW4NWW2gUmbg2jkfjS3Y1kfMqcLiI0cAiZNhFr3PMVr7Pw7yATmnQWMi4Khof2Sf4TrFFm21kOdUsWbcKCFGxCgsBWl5Qo+NZ2FaIJSm82jmmVt34KIU3/EaVTk9GC1i7thUIY5shXeYSPGhxo5nBY5Yi/HgR9nCt/ays7WHIHZSkpSqfWECJAFrDxsawGsD1riG5ykqWs7rJSpRvf6PDfWWdO8x4PwammcEoplVlSsm4/G6q3UxNhrW1jMO6hJKgFKAUIUtRTmUgOTASMuVIFwZJnUWrHc2gQVpdQlISVAuJJUiyoUAUpJQDYgqAiDxgThO+oqkrOwQYBsdSoby24kTuISo3PCVa99DmLwymlKEAmykzB17Mz4GiVzaYaw6HT1Zbd61oKS4pWUwrtDsdqYEXsCOFDLm00rSlz1rlMxbjEndaR40001YWnvqVUWTmUqLi0C508oBp2EWA6AoEpI5AzEDTgCPKo3WjCSRJKlR3JkeVqVgqKh+zoLSTO7jaKhYWcKsKBIEC2+Z3zyNaGMwKEYZl8TnW4tK7ykpRoI3XIJ41SaMTwnlu327/dWzjL7KSfoYpftSg/zU1GOaokCTtBsED9/nSJ18KuqwiNzzf8SHR4WbInxqHDlAWoE2KVJCiIhRFlEcJ99eui1axw2nfUrUlTnDH6TZ/wCon4kV75GvdlPc4g+5VWXiCzIAeQpZ5D2/bUvyNz6CvAfZXjg3PoK+qY86N0CzIkm9MqfBtZlhMxIMTpmglI5SQB401WGWNUK+qaF1cNmRUsV4pjURXpogZ6nMJGcKIuL++mi+lS4Zoqzx81BUe4RPsNLKz3GjfoQ16likpkxRyTVTbq7oHBHvJ+yrQqptJP5xUjQAQRvyj4mawe0H/jsasKvEZihV7ZOGC1wokAcNSeEmw0N4Pdeq7WGUucoJjfu8+NT7MAlUrKdIIE3hVo864mh0ggd2Y0u0qvvzD/x39neK0ejeI6t5EGewEg6SW4yyOOVKPPfWAraqUwA24QEwSVjtKg9oEJAAmDGXdvq5h8WgJS82lxITiIhagoXTOoQncka1fhpeO3cqqq8b9jq+ykgYhtMwlwKanW6O033ktqQP4a0MayW3FJO468Rx9tDeFcJb7F1pAcRGpUwrL5qaW3XQ8LhmcQ2h8kqC0gyVWuOUaVKyyyv3JDxRBlYqGrDqMpI1gxI5WqA1ELIsMXSRwvVzDqkRVHCqvHGpDiUtyVqSgJ1KiBHnSyHizebuQeIq00gR+OdDmz+kbS7NJdd1jI0rL9dUJA7zVbG9JEYcy8pSB1kqCkmEggDKFJlJMnN6x0Iqhjmf6U8N+iKRcgE33pnteAUfOhJ4GxRIzgFPJaIcA5XBA4FaaM+l+2sDimEhvEtdantIBMZiL5QFQCZA9lC2y2MwUAgoQbJkaLAKipJ3pEIv+yKW2oWyo45+bKYEJWFiOCkqIgcO0RyyiocMyhtxKlOJJyOC0QFKacSAVEibkCwid9aOLbBCFCwWChX7JWTE3+a5mTytWV0eS2cW23K5SpWbOkISSlKiIuq03vw51HBN5iKVo2CPaOKbWXQHWzOfRaTbqUJmx4mKCsMw5mUoqdu3mKhl9ZQCyJyAbxIGlGO08IktpJSBmUlIECSktrMqsJJjTgBvJrn2HwSVtBSAUrBVuISRMhMpEzrfzppxSs2Z6cm1JIv9I9mBrDtupDgUt5xKipXZMJSUwlJgKgKvA1rOwRCsOEAkXMnTfO6d9vCabjswZbSsKzDPMlVu2CCc11GDAPCodlYZS0nIMygboTJXFu1kFymTEiY3xVdVWRswtNTeWTsEyMIso0UUFUyEnec1j47vbUY2c8qMqN8puASRukkR50aYfZ6UgJSpVpiw53kEcR5U9eDzEFUyO7mBYHWsudLUbKCKNkvhMJbUTcxaTfU34nXnVvEbRcw2HbaLaCVuOLKXUBYylDABCTI1Su/I0QN4CDYmYiSNQL3g9wrUa6ENY5IcccdQUyhIRkCY9bRSSZlR8q1YOpDipzKa0ZODUTmq9t7jhsId9min/IsVAraDR1wrX8K3k/8AcNdMf9ELZ9XEuDddtJ9xFZjXolU4hK0YpIChICmj8F134YvD9/mc14eqAvyrD/8ALeT6/iDTS5hz/YuDueB97VGrvoixQ9V7Dq786fck1Uc9FOPGhwx7nVfFsVcsVQ/F8xeBV7Atkwp3PjxbV/KK98nwx/tHk97SD7nBRCv0Z7QH9m2e51Pxiqy+gO0B/wAMo9y2z/PTKvRe0vUV0qq6GQMCz+tc7+oEefW07qGx/wAUsd7Sx7lGvf7JY1aUq+ROONkZgcmfMDBB7KgQINN/2dxqUgKwmJAEhI6lwwmSQJg2EmBJis9PFZqmV6LvctnQyxv1HhI3Y0+IfHuSaUIUdMWg96nh726qr2S+NWHh3tLH8tQLwy06oUO9JHvFbLx/F8jPaXY0V4dxQj5SyQd3WxPfmSKhZ2a8lWZBbkaEPNcINiq47xes/PfUedeC+ftopfEl2a3yB/8AVtH+5+Cq9+Tn9Rh094SD7lEUmzcoRJDZJVAC+r3AaZm1K1PId9ZzxGZUAASY8+4UsZZpNdhpKyuTu7KeT6zLg/gV8BU2LeUsy6yCreSi6otJlJ4VRGKKbgxGhzlMzqBlSeRqfD7ZeuFOKBiUlDqlJNwIMmxvI7jyrPUxFJz4ct/yHjSqKOZfMTrkC3UgDgDAHkmoXQ0RAbKOaV/Airg209+sV5k++vflp36QPelJ+FWPDUn/ALUIq1TuzDUyPnKMcgJ9prRYfSWUsgWDinZlIUSGykAgkA7tJOsA6VcTtlW9DZ/6aP6a85tBCyCptIjhCQOdkjzql4OKd46FyxMmrPUKOi2P7DZOqVBKjvv+aJ+qpg/wURw41IQA42SVdWTlKFG6urUrslJJnIYiTB3AM2NtthKbuBEzB1BvBBMHgL6eyijD5nASh0uAb0qBA14DTWq3Tp1Ooc84dC6Nq8WnQf3Un2pURVfFbbShJWpt0JSJKilIAHH1ppG2Tvzef3V5bDagUqBINiCUm31aR4SPcPHfYqN7dU+D8nbUpBA7cgROqcpUlWbmD51Zw7AHrYVbh1lZYIniElwgd9zzrUwmFw0ICgQkwmcyrRAuQoGLg+NaKtl4YT2VQAqbrzAoICgZcIsDPdWedOC3v6GiMm9rFRnazgIPyV237bEf/bVLaLzzq84YdAi4zMkEggg/peUd1bY2dhwDASSlM5QogqEScoJkgpIII4GnjZeHVmASkRlKSo2KVjsajebeNVOFP4j+L4Au+wjqi2rArIv+oUmN2ZBchRAtmEGAIIoVQ8GLISWhJ9VKbHzMiJEGujtbIw5SV5QjqzmcORBASmSTOWUmAbzqnnVTH4NOVS1ONqhxKVFeRJQkEJck9X21AkQbDtJngSqdK9ncDc7aWAX8rpKupMq6wKIUlJzJJ7XbbvAlKTmTI5Con+xikOAXURINu0QNbGJzGRG6jNexUZnVEJBQSnKSVLWkqBSE5CBJQF2PzgnjWftPBIaUnMlonIFhSZKCQAVIMycyUqChMiCDuo8GDvGL16C55LV7dTMxGPdWEghNiP7RRiEqTr1Y40BoxrjZKUxAJ1E7z8TXUsE6ysXSkm55Ecu64I+2ub7cZCcQ9BH6RUCbwTIMcKyzU08s+hdHI1mj1KeK2g44kIWUkZp9RMgxFlRIEAWndVno+1BUtJIcSqAYzdki4KZHnziqhSrQJJuJ7N7TviRqbUS9GNnZs8hO6zhWkKBm4KUEkW84qqpfLoWWD9Khz1t2T9lLlAvKR32nzpCe/uuKaHhuMisQbjw2DwJ4/gUJ9J9pdU/AzSEpuhZG6fmkceNFQIN/cKAemKwcSqNAEj/CJ9vurf7PpRqVbS7CVK8qKzRtf4pP5krXSt0GQ/iU8uucI8isireG6avoASnFupAFgQkiBu7SDQiBWts7FLbZORRTLomOGTS/jXZqYKmlo35/VMWHtSbfihD9v0aChn0hYrdikn95pHwSKuteknF/rMMe9o/B0e6on9kIW4Ql1zJmWyOsawyyXw+rDp1a/RkoJO+CKpp2MgQXciUFC1pX8kR20oYYxCiOryZh+dcTI3txrWHh0+79Poaeai96UfOS/wCxutekzEb0YZXdmH8xqcekx7fhmj3OqH/bNB209lJbLA6thXWlKD2HkZFqS0oj9LCxDye0LajUVNi+jYR1w6tk5BLZC3k9f2HHVBAJMKShpZIPCN9Hgx3zei+qBzNF6cHyk/8AlMLdlekXq2m2zhbIQlMh0XygCYKBGlaKfSW3vwz3gpo+9YrnLmw8ubMkILbXWuxjEw1PqtrzMGHVbkAnvpMRsothZV8pAbCyoy2oQ2lC1kGU5oDidN5ocDtJeT+rJx8N1hL9y/8AKOnI9JOH3tvp/hQf8qzUg9IuB+cXh3sLP+UGuQ4tvKpxHWPJcbSSUONpGgBIJDhgweFZfy5z6XsH2VZHBVJaq3r9APEYFb51+1naNs9NcA7h3UoXK1IUlOZh0XIjVTcDXjVw7a2OvVeDP76ED/MkVws7QXy8qcNpL5e37aLwVZbJfu+xFVwMn/rkvzjf5MOOkuDzvOHBHClokFCWsU0381IPYlIBzDj5UcMdCdmLSn8y0TAkoWbmL+qrjXEDtA70g/jmKiViGjqyn6qfsqOlibbP9GvqiKngntWX6xl9zsuG9Gez3C4VMrEOqSkpddBAASPpXvPnQN6SOjuEwDrSW0uqK0KUQp2yQCAIOUmTJ8t9DTO0EJ0Ck/umP8pFbgxKn38Gl1WYIQ4hKiZJTKikEnWM2WTuAmpTjONVOon13ErUIKlmpzjJaJ2vpf8AMwlNJCCssOBIUEz1kXIzAQW+A15ioMrakKUgLSUwYKgoEEhOoSmCCoHfN66MpK4sIJcyjcQPVDsZPWEq5QZm9BO3WUodxCUiBlbsP3kH4VvpV3N2OdOmkjHBpqzwr016trSaszItHcplC1cLWnvm8eFGLW0w22hLJKZaCHBvJBPakbzANuJoa/H486lC6y0MLCEnYtrVpSSDjoztchRbWrsqFpJgKtYd891q2VlIXkKhmiY31zjC4nKQeBB8r1s7T2rnfK25mQE8SfVEd5pqlPxXQlOfhswufxjaElLjjaJuM60pnUGMx4H/AA1O90oSDmCmzmUlcy4oEhBbWOw0oELHO1Utg9C8O6hTmJVmKiRm+coixIJ0SDpG6DvsEbX2crBYlTIUVNq7SCdSkyLxaQQRblWCnKFWeVmySlCF0g7X0pRnQtJSnIEgJhauykRBKgkmRM1AelACcuYkBBRZsaZs41eFwdKBluc6aHvxJ5cCK28rDQy8zP4Bfjuk6V9ZOcdZ64DaBN8360xefM1F/tOJb7TnYChHVNkOBQSkh0Fz852UIF79kb70KrcEaDzV/VUZc5D2/bTctDsJx59wsHSEGO2RlywSwJhDiHEAlOI7WQtgJJBOUkXpX9uIOSXkISFoPqOjspT1ZTASoGUBA/gHGhQVo9EsA1iMaEPKhLaM5nS95M2tYQd53xVNaFKlHOXUalSpLKWtkbQzrCVQcx3dkaQbCAJ1trREvAo3gzrqZr3THYzDakvYcZSlaUrTMgyYnkZgfxVruNTMD3i/4NcfH1Y1HGa0+xvwsXTTizHOCSCeyq/7wIm3Az41InANkntKFt8gd2lo5mrxwsWE+EkV4Nn6fmPvrnmu5ntbSBggpgm0i503ai1ec2okETEGCL6Xg+ER5U8bMb+aFJ3ntg681Am0boFSDZCcpSVKE6yq+72z3VWVZWRHFZhISDaT2hfQ7xaxnwoR6YIAxBiAMqdNNKLU7Jg2dIyxlggRF9RO6NONBW3cay45DKgrKCFZUqSM0nQKA5aWroezHasUYheDUyiKvYNAU0pPWNoV1iVDOrKCMqwYMRqRWes02vQyWZWMCdjomG24jrJKQpPWuPAIfw5OfrxiG0wXQY9ZKjuzDWs3ZSXUsBDiVqI+UAQQsAO4cNpCcqjA6wGw4zQT8sb0K0ilC2zoUHxTWVUIbKS/n6l7qy6oPds4p1fV5kvkN4hpSMzTsIaDDIXEpgJDrSrDeZ31LiukTLrjqlKQyGHHFNJUogvIUxiGQEZgCVFxaFQYgLPCgRk5bptzTb3VbTtd8W696OHWrjyKoovC6WRFW1CbabYfRigy62s4goxTQzgFSWwtLjSpjK4kuSEnXLbkQ4zbKgH3AEKGHbe6tMDKf/TYd6SPnSsKJ7q5x+WHoAK5HBSEK/zJNNRj+LbCu9hsHzbSk0ksLJqwyrRRs9IlTjsZxKFH6zaFfGh2auK2iIVDTaVKSU5gXJAIjRThGnKqM1rpJxVmZ5tN6DlaU153KkqjSnJjeYHcT7gTUeKbkKSIJuLaEjhRlNapb2BGPXoNweIzgmIIqYpqNnDBuwKycozZkZQFXsm/aHOpKFGblBNhqxSlZCFNamz3IXhpixWBOgkwPaazKnGRSQlZKSkmCE5gQqLEZhBBTrzozWZEg3FnSEqV1WigoC9u1MRGoE5hFiLG1AW2Fy7iOPYB7wQPhVvZ2GccCWWsQgFa4SVhxBC7QM4ByyQAO+N9L0h6L4jAoJxGU9aQElClKEpIWrMopEGBYG5udxrJRyxnbNr2NNaE1FXVrq4NkUlLSGulcwjVHSpxUCzUgNCL8TJJaIlb1qXaaTCgNYkeEH4VCye0KuuIKldkE9wJ91CpqrMWOjTOo+ipWFxOARmJ61sZHE9YQQEkhKon1SIvxHKg3p2lDmKJZJLTSAAo/OuSSDvGZWUd1DHyFtDn5xpYUL5SVNm/IpkA8q09pbYW8lCDCW0eo2n1U7t9zbjpXOw2FcJ5rm2tXUo5SkgEmAJN7Dlc9wAvJtTOtQDdxu/7QMeU1n43FHtIBOUwCOOW+usTu5CqTrChYpKTwIItxvupcRjpRnlh0DRwsXG8jcXiWv1qPrK/oqFWMb/WI/xf0Vlp2W4dEk+QnmONI1glE5QO1pGh9tZ+eq9y3lKXY2m8ahasqSJ5Tu7wKv8ARTbDeD2k26+nMwtGRds2XSFRvgpHgTQoEFtwAiCFJ8j/AK1vlIVYpBHPT21qpt4qk4zexTNLDzTjszpXTXb2DdQ21g8isy0qUtA7MDRM7yTB8KukG/dadLcZ/F6CmdgPtqaWtKcpWlNiOyZT2CmBBEicsgTrrRqtsxJT5EeZtrXKxsIwUVF33NVKTbbaseC9Zyd0/iK8taO4eE+XxpGzbMcwg6anyFNL3AHzA9/dXPdi4iVe9r6STyNhpu99NUVWFyNCYG/4mol4Z4gHMnMTKla79wmRbUmo04Nwb80m4kc+d9d5qcNhaZfbXEReOISe/wBg7qBXOhTiVOKQ4lWaVBMEbzPaNt9FqcA6Y7YG8iBFvm8YqLq3ArWUwZ7KpPcADNWUZ1KTzRBODkrM51jMItsw4kpPMe46GqqzCVHgCfYa6cGwRDgtIzBY3E+tCoE/jjXOOmWIQhxTTTcdkSrPIOYA2TFteJrr0/aOZNSWpkeGaYImtzA7AUpMms/ZLGd0DXfHHlRptXE9UAkXUaxtmswX9hqbukm3CpUqkCdd9XsJj1zCxmSbEAExSbTwuVVtDcVqwdZxnZ7Mz14Zo3RSFKDTdNfcaQrHEV11IwuLHTXppAaWjcmURcwYMHjSsSBfWSaSacTS2WbN1Dd2sSFykz00GvTTZkLYbjMQlCZIBO4cazRtf9k+CjUW2nZWBuAqHAYUuKyiuXXxU1O0djbSoRy3Zps7cyyB1gngR5gnQ86IdoekZ/EMlh9QW2Y9ZtOYRooKTEK59/Gs1jYgjT8d5pH9ijhVCxEr3aXkXOF1a7t+YjiRYgykiQeXwINqjNRNslEpOmo5HeK9NdqhV4kFI5tSGWVidhsKOUlQJIAhMyTIG8RenupSIyqzWv2YgyRGpnQGedUks5lgSRmIB91aOzmGQFBzMSIIhYEyAd6TxrK686VX/I9C/hxlDw7kTBvWxsfbQw+IQtRAToZHj7wKpofw4PqK/vh/460mMDg3B2iof9VPxRRq4ynOLWosMPJO5p9LtsNPNNwbgwBKSABnkgJAicw11gUHOvQDW+dnYIb1f3oHuTUTOJw4K0BlopGW6hmMkG+bWdPEVTTxUKVPLG7ZZOi5zzMxMDhiVIWW1KbsVHLm77UQPYUvqytMKdIjNABUhM2BIkjfYeMVntO4bKohOJIT6565AAkwCcrNpNhNE/ouBedxiGSW/wA2z2s5nL1sqMjKUkJzWSRNc1q7uzXsR7N2Q6hK0rYdT2gWgUrPaiMtxMEg235jUe1+jGJW826zhnjAUlXYItBCTeJIm/ICumbQ2QS6VpUm5ZMrykgtmVOCEHMew32SR86Mu+ucItKAkvtnKjIFdYW4hxRByjQlvKCZmeNTKS5xnavRbFla1llQhObUSQ2AVKgnNYEedQN4gFPAke8a+6utdIHUIw+JCXmFZmnyUqfEytIGVKY7U5YgEamJmuRN7QyZFhDaZByhMkjKSmDmUSgGD3g861UKypXur3KqtPiW+AdbK2+pxSWloKSpYXCkAGxzGCRmVcG4Ohom+UJgCwjfIFr37q5W/ttxSU/nFEgC8zuHHuok2HiXFMg5lHKrjxtx0Fz3xWHERi3daF0PiF3yhCpGdB0sFCd26mh9E5SUEi+4nxjlxNYrmNMBKVZonmTpcTrM6DcKo4vrMqcrgi8Eg6yOzATrGY2B0FZXFDSsFbe3GgO02SJAkEqNzA0M+yvK2thZGYrRwlZT5ZrTVY4Ro6pBph2a1rBHco/A3rZkYLlxrEYM2Dip/eROs/NA51blo2S5Heg34+qfbFZPyFMRJiI1m2uhsfEVC5sdBTlBI5jL33gcqmQOY3m8LxcaOsG4Ve0XA3a331xP0iAflDEgRAKBbSzTekc66IrYjg9R9Y7z/wDqhjavQR511x0vJJWqfVk8LnNy4VErEbBboa0FPK17KZ5WIN63NpIl4nekd9oG7zqfZ3RZeEWHFLkHsm0a6RxvWq/hO2okWWmLcREe0AeNEUxW8KhCcxUAQoBS5USg62TMERpx41JtZwOt5ojtEEc+yfiag2kyCQZT1YUFrQuQTlGUJMGSRJEDWlQqcNmiM61KA3RISO4WooDBDFurQsgKUL7lGrzu209UlCWQHIGZ5TilKJGsIshIOmhPOqO1P0itBfjyo66CdEyAjFLBOZJytqbECSU5u0TIIuDAsqabiSj1Iop9AJG018EH+H76kTtUb0fVJFdC2/0UbfmAGnAfXCLKsLKSmEmOIE3HdQoz0FxJcyqyBEiV5xdPFI9aY4ijHFy/EK6cX0KDOPSshISsq4J7R8gL1adQoAlTbyEi5UtpQA7zFq6fs9JQAEIQgAQMsZso0nKASYSO+lx7/WtuNKFlgo7QVkMixISc0AkXkaUvvCqnsDgQOWt4xmP0iZ5pUPhTVYxB+en8d9YT7WVSkkglJIJGhIMSOVLhxJP7p+Fali5i8CIuPWCskGRRJ0ewkNg6FRk8h/pQqsV0HZLENjXQa9wP2VmlLM2y1KysVMdjcmsgaAJ1P2DdUmFxivnpOXfeYHO1ZrxJWtcEkSEjU27Igb61sHspxvKvOSvUpyiCZAyRNxNieRNV2GIdrYcWNr6Hv0PwrIUnmNOIB8jRDtDItKskwlUAHdInL4G3hQrtRawRCrfjlWzDYjh77GepSzkza4IMGxB04EGnbURDio0kgdyTA/w5ayPlCz872CkcxCz6y1H8R8B5U2Jrxq7BpUnEmK4OtSN4jdVMt8KVKCN9Yy6xbdxUailbxZnsjvPdVTLTUpNQJOjEpv8ApL6gEQe+16QYoj1cw7zf2VAddfIUxXL3VCFsYqdYPfPxrS2Bh2ncS00vKErURKbGcqsgCoNyvKNN/jWHurV6NIPylnLlnrExn9WefPhzioyG9juirqlTh0ZGyQEh6Ar1Ekq7OYRmKgL3trTGugmOJk9SO9fdwTzFdK+UWHYsOI3xe260a8N9Mbx5EdibgRvAtv8ApffWbjSJoAp6GvBppIUlTqnO2q4QhvKdM11XBJtOg40d4BgNNIbANoSPm3g3ifnEHj8aecWTEiJEJvw4iOXjUacRCvao3tuFiYF728qR1JSCiciRF48CIsJuDOmteUUWFz3QPaL+AqJ50GM15UDwHHSec0ySJhPiSbiw0Bnd7KRtkaJS8k8e+mhaeFVEYreFCRwjwilOLm5UDOpkH2766Nyuxc6xPOvdaOJ/HfVQLHAeGn30inBwH45fdUuQtkpt6v1QD4wL17rRu9hiqpeG8aTw3U11YiY8JE+PnU0ISbSa6xpbYsojskpCgFC6Tx1G69ZODdS+0JsrmLg8CPZV1b4H43UO7azNqU8ySc13ETefppJPAXHHSgwosbT6Nh1QUs5fpEKsrvEa+NZW230ghCYCECADpA/B8ZqniulxUIgi2+w4ePsrAx+0MwhJJzanjy76BCmsFxcJAKlKgDiSYAvXVcNgiyhDaFqGVITcgwQLjMDcSeAtFBPRjBpbUHnRJHqIImDuWZ0I3CiZW3juB8/voNpkNZGMeGq0HvE/y1DiNsqHrIbniW0/jWstW2zw871Vd2oFD1bHmR7KRvswhI1j88ANSbnsJM8z2VjiNauNsqUJSNYMElJtv7RN7bxQKrHBJkJE6cfLgeYvTl9I3QIzK859pE0FbqQg6abFcC1PZHD+sJAITEAKzJsRGpO+hhnQnw+Na20OkDy0qTMBQIPMGxHOawwTpVi2ChVV0TYKgtoRwBvrp91c8yxBPeNKMuie0Zsde6Ab8qICzgsO4l1RRZSVW3XlWUEnirKmf2hUGL2m51iAtMnMF2kdkpmBFwfWkRaKJsWxEqiQpBQsC9j86N8W38T3Cz2BfKzl7QV86RpwUrU28TvqNJgRLsxedL6oABcSbaAkzAndesbbTYAGnfb/AFojUx1DQRMqJzKIEcBpuFDO2nLge42PhMeyiiGTmy3qxgMKt5xLbYJUryA3kk6AURdCEgF1amwoKTkClSRBMqTAIBmEm9ErfUpsnDNi/wA05Yjf6p8jNVymloEHldCFSQMSjl2FX9tRs9CHV3Q+hQBiQ24d07kmda3dp+r2OsRpaAoe8UNN4p1HZTiLDTM0oeFs0UIuTerCN2t0UcYYW6tR7JTYocSClRy6qTEyRYxv7iOxRanaeJUkp6/DEEEEKJHsWgA8bg0KYlgtKKCUmN6TKTzBGtWIhFEV4CnTSiiQcBpRN0EwXWYtucuVMrUDwAI7I3qCik+FDING3Q/HM4dsqWoZnLyMwypSR2JAvJud2lK9iB6hmB66oIkyq27cAOB1J38qhcVkIAOkeOsDsxJvvqirpCyRJXIJHz0kCbXzIt6tX2cdh1gjrtTMDIfYkpkVn4cyErekgJBiTCkyTc3zCDvgd2+9NQnMbkHdu3k2gGPC9SIW1oHTO7MyvuFwTutI3U5bKFf2iOAJUtMacUyfOg4S6IlyBDHIjfAgeG8aV55qRlOaDGhEkxM9oEHhVtnCLI9dCrnMQ6gieABI3WpvyXKSSCb3IAI043G72mlafYNzBLKTwmb7+fhS9QN8HfaTrziOGlqtLavcCZv3Te/jUCmk7xv3btNB4itlhCLIndF6aqBpaN4n7Y9lSKaHjAPnfXwPsqN1kjff7udAhWdWf2qrLePHSri0SJG/z3/ZVJ5V4gX+6hYJGXuM1C5hgrj4/canTIuLf6VNk3VFEYxntlp592tU39mgaAeVEK2dOdRrYtRsQycG2RYwRuq4WE0nVDMBf8GpHkBJgGfCPiaRxIQHDDeY5/cL1XU3VxQMTUSUSOE6cvxNDKSxReaO4Cqzra43Vr5AYtv/ABemBkKmLSQOMTp31LBsDL2GJNRHCnhRUtlNxeeUfZSHBgxa5vM8BJGnMU9yWBPqTwqzgXFNqmDW2nDJI8J/F69+TwRPP7Pto5gNG9svpBbtXHHfarWI20iOymT7PGhV7ZIIkrUJ1gTwm1vpCqicA4CAHJG6QftqJoFjR2htCSSSJ1J48hyoafdzrsNTArRxezHCqCpO7SYpmG2eUmxvxn7qjYLGzswhlAA11VBsT8avI2wBunz+2sHqlfSp2RXGqmg2Nhe3YOhFosBHhKu+oU7dSLAGOEadw51kLaPGmJYPGoo2JY3E7Zb3jzSPsrA6QYlLmXILiZgQL1cY2WVhZzDsJzHmJCY9tVzgwDTLTqGxiBo08NKrdbwM79avM7JGTOSImIiSYBPKNKbMSxQ6NIbC/wA4CFfNUSnLusQpBvGhotLDcAFlCzecyQfamBpG6s3D7HOaOzObLqdYnhpWzgMIcua0W9qsvvNDMwuJTXgWCIVhjP8A7bpHsIqniNiYfcjEpjdnbV7NaLGgDYgGVAXSN5UJn+CrLbCFR2BoNCRqJ3dxo3BYBGdhtg2xDzfIoI9oBBrS/JxASW8eAfnZ1GDexAITA5Ge/cCpGzRByKUkE3EyDYK03xNpp56PLIkKRHMEH2VLgBtnB4oXRiGF9yzm8QAZ8auFjGxlyJKQoyG1JUk+tpmgxN71pL6NkKCSUlRJ0UYtG8pJ31E10fzQZAJvOY8+VA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1" name="Picture 6" descr="C:\Users\Александр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ile:Russian Police car T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http://www.rbmc.ru/sites/rbmc.ru/files/styles/large/public/product/d375a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www.pk-agromaster.ru/i/product/traktor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2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File:4141 Kinchley La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www.alexnews.info/wp-content/uploads/2010/11/elektri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krsk.sibnovosti.ru/pictures/0380/0902/v_aviaparke_krasnoyarskogo_kraya_deystvuet_chislyatsya_tri_samoleta_yak_4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ksonline.ru/files/news/9608_file_mi171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photo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s4.hostingkartinok.com/uploads/images/2012/12/b6e739f1f8736ab60f06047d47485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www.alentieff.ru/public/images/site/upload/2009/12/57f3ceb02d58db7c7d18ed4a33c669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www.propertyturkey.ru/images/parom-turkey-au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www.rusarmy.com/vmf/images/rkr_pr_11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9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metronews.ru/novosti/v-moskve-na-butovskoj-vetke-metro-pustjat-poezda-bez-mashinistov/Tpokgz---1e4Rrn87FR3hQ/740-4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 descr="0_81f17_83adb49e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0" name="AutoShape 4" descr="0_81f17_83adb49e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1" name="AutoShape 6" descr="0_81f17_83adb49e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7412" name="Picture 8" descr="0_81f17_83adb49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imag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2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dionys-kazan.ru/images/43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2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Другая 3">
      <a:dk1>
        <a:srgbClr val="7070FF"/>
      </a:dk1>
      <a:lt1>
        <a:sysClr val="window" lastClr="FFFFFF"/>
      </a:lt1>
      <a:dk2>
        <a:srgbClr val="9999FF"/>
      </a:dk2>
      <a:lt2>
        <a:srgbClr val="B4DCFA"/>
      </a:lt2>
      <a:accent1>
        <a:srgbClr val="94A3DE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rgbClr val="7070FF"/>
    </a:dk1>
    <a:lt1>
      <a:sysClr val="window" lastClr="FFFFFF"/>
    </a:lt1>
    <a:dk2>
      <a:srgbClr val="9999FF"/>
    </a:dk2>
    <a:lt2>
      <a:srgbClr val="B4DCFA"/>
    </a:lt2>
    <a:accent1>
      <a:srgbClr val="94A3DE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409</TotalTime>
  <Words>1</Words>
  <Application>Microsoft Office PowerPoint</Application>
  <PresentationFormat>Экран (4:3)</PresentationFormat>
  <Paragraphs>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Tw Cen MT</vt:lpstr>
      <vt:lpstr>Calibri</vt:lpstr>
      <vt:lpstr>Tahoma</vt:lpstr>
      <vt:lpstr>Wingdings</vt:lpstr>
      <vt:lpstr>Паркет</vt:lpstr>
      <vt:lpstr>Паркет</vt:lpstr>
      <vt:lpstr>Паркет</vt:lpstr>
      <vt:lpstr>Паркет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</dc:title>
  <dc:creator>Александр</dc:creator>
  <cp:lastModifiedBy>dns</cp:lastModifiedBy>
  <cp:revision>36</cp:revision>
  <dcterms:created xsi:type="dcterms:W3CDTF">2014-05-14T17:02:59Z</dcterms:created>
  <dcterms:modified xsi:type="dcterms:W3CDTF">2016-02-03T18:12:28Z</dcterms:modified>
</cp:coreProperties>
</file>