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3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peoples.ru/art/literature/poetry/contemporary/barto/barto_1.shtml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www.goodreads.ru/images/images_full/1574867.jpg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esktop\e4eb24eb249949eee5069b330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4014" y="5975648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«В гостях у бабушки </a:t>
            </a:r>
            <a:r>
              <a:rPr lang="ru-RU" sz="2400" i="1" dirty="0" err="1" smtClean="0"/>
              <a:t>Барто</a:t>
            </a:r>
            <a:r>
              <a:rPr lang="ru-RU" sz="2400" i="1" dirty="0" smtClean="0"/>
              <a:t> » </a:t>
            </a:r>
          </a:p>
          <a:p>
            <a:pPr algn="ctr"/>
            <a:r>
              <a:rPr lang="ru-RU" i="1" dirty="0" smtClean="0"/>
              <a:t>Урок  в 1 классе с элементами  инсценировки. Учитель Кочева Е.Е.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9786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0000227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350"/>
            <a:ext cx="1547813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5" y="2564904"/>
            <a:ext cx="1547813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10004642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194" y="4725144"/>
            <a:ext cx="1547813" cy="197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18007" y="260350"/>
            <a:ext cx="4572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u="sng" dirty="0">
                <a:solidFill>
                  <a:srgbClr val="000000"/>
                </a:solidFill>
              </a:rPr>
              <a:t>Агния Львовна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Барто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r>
              <a:rPr lang="ru-RU" sz="2400" b="1" dirty="0" smtClean="0">
                <a:solidFill>
                  <a:srgbClr val="000000"/>
                </a:solidFill>
              </a:rPr>
              <a:t>(</a:t>
            </a:r>
            <a:r>
              <a:rPr lang="ru-RU" sz="2400" b="1" dirty="0">
                <a:solidFill>
                  <a:srgbClr val="000000"/>
                </a:solidFill>
              </a:rPr>
              <a:t>1906-1981 гг.)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000" b="1" i="1" dirty="0">
                <a:solidFill>
                  <a:srgbClr val="000000"/>
                </a:solidFill>
              </a:rPr>
              <a:t>Вопрос о школе, где учат писать стихи, </a:t>
            </a:r>
            <a:r>
              <a:rPr lang="ru-RU" sz="2000" b="1" i="1" dirty="0" smtClean="0">
                <a:solidFill>
                  <a:srgbClr val="000000"/>
                </a:solidFill>
              </a:rPr>
              <a:t>задал  </a:t>
            </a:r>
            <a:r>
              <a:rPr lang="ru-RU" sz="2000" b="1" i="1" dirty="0">
                <a:solidFill>
                  <a:srgbClr val="000000"/>
                </a:solidFill>
              </a:rPr>
              <a:t>однажды известной писательнице Агнии </a:t>
            </a:r>
            <a:r>
              <a:rPr lang="ru-RU" sz="2000" b="1" i="1" dirty="0" err="1">
                <a:solidFill>
                  <a:srgbClr val="000000"/>
                </a:solidFill>
              </a:rPr>
              <a:t>Барто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</a:p>
          <a:p>
            <a:r>
              <a:rPr lang="ru-RU" sz="2000" b="1" i="1" dirty="0">
                <a:solidFill>
                  <a:srgbClr val="000000"/>
                </a:solidFill>
              </a:rPr>
              <a:t>мальчик-первоклассник. </a:t>
            </a:r>
            <a:endParaRPr lang="ru-RU" sz="2000" b="1" i="1" dirty="0" smtClean="0">
              <a:solidFill>
                <a:srgbClr val="000000"/>
              </a:solidFill>
            </a:endParaRPr>
          </a:p>
          <a:p>
            <a:r>
              <a:rPr lang="ru-RU" sz="2000" b="1" i="1" dirty="0" smtClean="0">
                <a:solidFill>
                  <a:srgbClr val="000000"/>
                </a:solidFill>
              </a:rPr>
              <a:t>Она </a:t>
            </a:r>
            <a:r>
              <a:rPr lang="ru-RU" sz="2000" b="1" i="1" dirty="0">
                <a:solidFill>
                  <a:srgbClr val="000000"/>
                </a:solidFill>
              </a:rPr>
              <a:t>ответила:</a:t>
            </a:r>
          </a:p>
          <a:p>
            <a:r>
              <a:rPr lang="ru-RU" sz="2000" b="1" i="1" dirty="0">
                <a:solidFill>
                  <a:srgbClr val="000000"/>
                </a:solidFill>
              </a:rPr>
              <a:t>«Сколько живу, а школы такой не встречала. Училась я в самой обыкновенной московской школе. Там же и стихи писать начала. </a:t>
            </a:r>
            <a:r>
              <a:rPr lang="ru-RU" sz="2000" b="1" i="1" u="sng" dirty="0">
                <a:solidFill>
                  <a:srgbClr val="000000"/>
                </a:solidFill>
              </a:rPr>
              <a:t>Еще в младших классах</a:t>
            </a:r>
            <a:endParaRPr lang="ru-RU" sz="2000" dirty="0"/>
          </a:p>
        </p:txBody>
      </p:sp>
      <p:pic>
        <p:nvPicPr>
          <p:cNvPr id="6" name="Picture 8" descr="barto_1_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2909" y="188912"/>
            <a:ext cx="2375991" cy="237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74080" y="472514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u="sng" dirty="0">
                <a:solidFill>
                  <a:srgbClr val="000000"/>
                </a:solidFill>
              </a:rPr>
              <a:t>Вообще-то</a:t>
            </a:r>
            <a:r>
              <a:rPr lang="ru-RU" sz="2000" b="1" i="1" dirty="0">
                <a:solidFill>
                  <a:srgbClr val="000000"/>
                </a:solidFill>
              </a:rPr>
              <a:t> Агния </a:t>
            </a:r>
            <a:r>
              <a:rPr lang="ru-RU" sz="2000" b="1" i="1" dirty="0" err="1">
                <a:solidFill>
                  <a:srgbClr val="000000"/>
                </a:solidFill>
              </a:rPr>
              <a:t>Барто</a:t>
            </a:r>
            <a:r>
              <a:rPr lang="ru-RU" sz="2000" b="1" i="1" dirty="0">
                <a:solidFill>
                  <a:srgbClr val="000000"/>
                </a:solidFill>
              </a:rPr>
              <a:t> собиралась стать балериной, даже училась в хореографическом училище, но желание писать детские книги оказалось сильнее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058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Desktop\0d4ca1c8d09ed3f240fedce1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89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с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53626">
            <a:off x="474817" y="288182"/>
            <a:ext cx="2841331" cy="355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41031">
            <a:off x="6084168" y="253177"/>
            <a:ext cx="2748136" cy="362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978996"/>
            <a:ext cx="2748459" cy="377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10004642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6145" y="3282545"/>
            <a:ext cx="2744181" cy="350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2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2275" y="435491"/>
            <a:ext cx="2583870" cy="306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9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Desktop\b6049018efac25ae412792a07d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5" y="44914"/>
            <a:ext cx="3414718" cy="478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6" descr="1660707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44914"/>
            <a:ext cx="1908175" cy="207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658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2154606"/>
            <a:ext cx="1908175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4" descr="Картинка 2 из 7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6057" y="4531093"/>
            <a:ext cx="1974398" cy="232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83285" y="526693"/>
            <a:ext cx="34381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</a:rPr>
              <a:t>Однажды какой-то мальчик, позвонив писательнице по телефону, сказал с обидой: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Зачем вы про меня написали? Это все неправда!</a:t>
            </a:r>
          </a:p>
          <a:p>
            <a:r>
              <a:rPr lang="ru-RU" b="1" i="1" u="sng" dirty="0">
                <a:solidFill>
                  <a:srgbClr val="000000"/>
                </a:solidFill>
              </a:rPr>
              <a:t>Почему</a:t>
            </a:r>
            <a:r>
              <a:rPr lang="ru-RU" b="1" i="1" dirty="0">
                <a:solidFill>
                  <a:srgbClr val="000000"/>
                </a:solidFill>
              </a:rPr>
              <a:t> ты решил, что это про тебя?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Так в классе все говорят.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А тебе сколько лет?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Десять.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А я эти стихи написала пятнадцать лет назад, когда тебя и на свете не было</a:t>
            </a:r>
            <a:r>
              <a:rPr lang="ru-RU" b="1" i="1" dirty="0" smtClean="0">
                <a:solidFill>
                  <a:srgbClr val="000000"/>
                </a:solidFill>
              </a:rPr>
              <a:t>...</a:t>
            </a:r>
            <a:endParaRPr lang="ru-RU" b="1" i="1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55" y="5373216"/>
            <a:ext cx="70162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0000"/>
                </a:solidFill>
              </a:rPr>
              <a:t>Годы идут. Нет уже с нами Агнии Львовны </a:t>
            </a:r>
            <a:r>
              <a:rPr lang="ru-RU" sz="2000" b="1" i="1" dirty="0" err="1">
                <a:solidFill>
                  <a:srgbClr val="000000"/>
                </a:solidFill>
              </a:rPr>
              <a:t>Барто</a:t>
            </a:r>
            <a:r>
              <a:rPr lang="ru-RU" sz="2000" b="1" i="1" dirty="0">
                <a:solidFill>
                  <a:srgbClr val="000000"/>
                </a:solidFill>
              </a:rPr>
              <a:t>. </a:t>
            </a:r>
            <a:endParaRPr lang="ru-RU" sz="2000" b="1" i="1" dirty="0" smtClean="0">
              <a:solidFill>
                <a:srgbClr val="000000"/>
              </a:solidFill>
            </a:endParaRPr>
          </a:p>
          <a:p>
            <a:endParaRPr lang="ru-RU" sz="2000" b="1" i="1" dirty="0" smtClean="0">
              <a:solidFill>
                <a:srgbClr val="000000"/>
              </a:solidFill>
            </a:endParaRPr>
          </a:p>
          <a:p>
            <a:r>
              <a:rPr lang="ru-RU" sz="2000" b="1" i="1" dirty="0" smtClean="0">
                <a:solidFill>
                  <a:srgbClr val="000000"/>
                </a:solidFill>
              </a:rPr>
              <a:t>Но </a:t>
            </a:r>
            <a:r>
              <a:rPr lang="ru-RU" sz="2000" b="1" i="1" dirty="0">
                <a:solidFill>
                  <a:srgbClr val="000000"/>
                </a:solidFill>
              </a:rPr>
              <a:t>не случалось ли нам узнавать в ее героях себя?..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0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ергей\Desktop\708c9ab83a952195300cda63b9b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7189743" cy="472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2" descr="ea9b0f7845b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1336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3" descr="553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1" y="3119214"/>
            <a:ext cx="2398032" cy="361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73" y="139148"/>
            <a:ext cx="236668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460700272108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8947" y="3369776"/>
            <a:ext cx="2315478" cy="328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25699" y="3093103"/>
            <a:ext cx="4572000" cy="35825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1940-50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годы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А.Л.Барто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работает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над сценариями детских кинофильмов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"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Подкидыш", "Слон и веревочка", "Алеша Птицын вырабатывает характер</a:t>
            </a:r>
          </a:p>
        </p:txBody>
      </p:sp>
      <p:pic>
        <p:nvPicPr>
          <p:cNvPr id="6" name="Picture 5" descr="780105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3214" y="188640"/>
            <a:ext cx="25876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41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17065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39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9899" y="9211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</a:rPr>
              <a:t>Годы идут. Нет уже с нами Агнии Львовны </a:t>
            </a:r>
            <a:r>
              <a:rPr lang="ru-RU" b="1" i="1" dirty="0" err="1">
                <a:solidFill>
                  <a:srgbClr val="000000"/>
                </a:solidFill>
              </a:rPr>
              <a:t>Барто</a:t>
            </a:r>
            <a:r>
              <a:rPr lang="ru-RU" b="1" i="1" dirty="0">
                <a:solidFill>
                  <a:srgbClr val="000000"/>
                </a:solidFill>
              </a:rPr>
              <a:t>. </a:t>
            </a:r>
          </a:p>
          <a:p>
            <a:endParaRPr lang="ru-RU" b="1" i="1" dirty="0">
              <a:solidFill>
                <a:srgbClr val="000000"/>
              </a:solidFill>
            </a:endParaRPr>
          </a:p>
          <a:p>
            <a:r>
              <a:rPr lang="ru-RU" b="1" i="1" dirty="0">
                <a:solidFill>
                  <a:srgbClr val="000000"/>
                </a:solidFill>
              </a:rPr>
              <a:t>Но не случалось ли нам узнавать в ее героях себя?..</a:t>
            </a:r>
            <a:endParaRPr lang="en-US" b="1" i="1" dirty="0">
              <a:solidFill>
                <a:srgbClr val="000000"/>
              </a:solidFill>
            </a:endParaRPr>
          </a:p>
        </p:txBody>
      </p:sp>
      <p:pic>
        <p:nvPicPr>
          <p:cNvPr id="3" name="Picture 81" descr="908a89e0eaf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365" y="174714"/>
            <a:ext cx="218757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49a956d66c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170987"/>
            <a:ext cx="2690784" cy="348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780105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043007"/>
            <a:ext cx="3272151" cy="358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63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224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12</cp:revision>
  <dcterms:created xsi:type="dcterms:W3CDTF">2012-08-07T07:12:53Z</dcterms:created>
  <dcterms:modified xsi:type="dcterms:W3CDTF">2012-08-07T11:45:33Z</dcterms:modified>
</cp:coreProperties>
</file>