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58" r:id="rId5"/>
    <p:sldId id="259" r:id="rId6"/>
    <p:sldId id="261" r:id="rId7"/>
    <p:sldId id="264" r:id="rId8"/>
    <p:sldId id="263" r:id="rId9"/>
  </p:sldIdLst>
  <p:sldSz cx="9144000" cy="6858000" type="screen4x3"/>
  <p:notesSz cx="6888163" cy="100203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33CC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08CCA0-BBD7-4334-B67D-E00F2B70F8B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726455E-6454-4B14-91EF-0E090F295180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dirty="0" smtClean="0">
              <a:solidFill>
                <a:srgbClr val="C00000"/>
              </a:solidFill>
              <a:latin typeface="+mn-lt"/>
            </a:rPr>
            <a:t>При помощи интонации и союзов или союзных слов. Сложные предложения с союзами и союзными словами называются союзными.</a:t>
          </a:r>
          <a:endParaRPr lang="ru-RU" sz="2400" dirty="0">
            <a:solidFill>
              <a:srgbClr val="C00000"/>
            </a:solidFill>
            <a:latin typeface="+mn-lt"/>
          </a:endParaRPr>
        </a:p>
      </dgm:t>
    </dgm:pt>
    <dgm:pt modelId="{585A3F71-9FB9-4195-A0BF-66EBC03AC3A8}" type="parTrans" cxnId="{779B0F4E-BF34-4E7E-94D0-7DF0F68A8B8B}">
      <dgm:prSet/>
      <dgm:spPr/>
      <dgm:t>
        <a:bodyPr/>
        <a:lstStyle/>
        <a:p>
          <a:endParaRPr lang="ru-RU"/>
        </a:p>
      </dgm:t>
    </dgm:pt>
    <dgm:pt modelId="{F32DB2B3-3FEC-43D9-83BE-7C7EE3EC1ECE}" type="sibTrans" cxnId="{779B0F4E-BF34-4E7E-94D0-7DF0F68A8B8B}">
      <dgm:prSet/>
      <dgm:spPr/>
      <dgm:t>
        <a:bodyPr/>
        <a:lstStyle/>
        <a:p>
          <a:endParaRPr lang="ru-RU"/>
        </a:p>
      </dgm:t>
    </dgm:pt>
    <dgm:pt modelId="{4650E11E-2CDA-4FCC-8E47-F47CAB1D5ADE}">
      <dgm:prSet phldrT="[Текст]" custT="1"/>
      <dgm:spPr/>
      <dgm:t>
        <a:bodyPr/>
        <a:lstStyle/>
        <a:p>
          <a:r>
            <a:rPr lang="ru-RU" sz="2400" dirty="0" smtClean="0">
              <a:latin typeface="+mn-lt"/>
            </a:rPr>
            <a:t>В самую эту минуту дверь отворилась, и Марья Ивановна вошла с улыбкой на бледном лице.(союз и)</a:t>
          </a:r>
          <a:endParaRPr lang="ru-RU" sz="2400" dirty="0">
            <a:latin typeface="+mn-lt"/>
          </a:endParaRPr>
        </a:p>
      </dgm:t>
    </dgm:pt>
    <dgm:pt modelId="{74D20C0F-C45C-4367-A179-72C47BC353DC}" type="parTrans" cxnId="{54DC19A9-C6B3-499F-95F9-16BDAA3674DE}">
      <dgm:prSet/>
      <dgm:spPr/>
      <dgm:t>
        <a:bodyPr/>
        <a:lstStyle/>
        <a:p>
          <a:endParaRPr lang="ru-RU"/>
        </a:p>
      </dgm:t>
    </dgm:pt>
    <dgm:pt modelId="{638706E4-6059-4E95-BED5-DC7B738A7CC4}" type="sibTrans" cxnId="{54DC19A9-C6B3-499F-95F9-16BDAA3674DE}">
      <dgm:prSet/>
      <dgm:spPr/>
      <dgm:t>
        <a:bodyPr/>
        <a:lstStyle/>
        <a:p>
          <a:endParaRPr lang="ru-RU"/>
        </a:p>
      </dgm:t>
    </dgm:pt>
    <dgm:pt modelId="{3D27FC2C-E943-403C-B049-EF3E9B792C8E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dirty="0" smtClean="0">
              <a:solidFill>
                <a:srgbClr val="C00000"/>
              </a:solidFill>
              <a:latin typeface="+mn-lt"/>
            </a:rPr>
            <a:t>При помощи интонации (без союзов и союзных слов). Сложные предложения без союзов и союзных слов называются бессоюзными.</a:t>
          </a:r>
          <a:endParaRPr lang="ru-RU" sz="2400" dirty="0">
            <a:solidFill>
              <a:srgbClr val="C00000"/>
            </a:solidFill>
            <a:latin typeface="+mn-lt"/>
          </a:endParaRPr>
        </a:p>
      </dgm:t>
    </dgm:pt>
    <dgm:pt modelId="{3D9E918E-BF49-4B1F-9356-264C0C171963}" type="parTrans" cxnId="{3BDD923F-480E-4D64-99F8-2F2B55972162}">
      <dgm:prSet/>
      <dgm:spPr/>
      <dgm:t>
        <a:bodyPr/>
        <a:lstStyle/>
        <a:p>
          <a:endParaRPr lang="ru-RU"/>
        </a:p>
      </dgm:t>
    </dgm:pt>
    <dgm:pt modelId="{EEB7B0AD-BA78-43F6-B31D-60B39A707853}" type="sibTrans" cxnId="{3BDD923F-480E-4D64-99F8-2F2B55972162}">
      <dgm:prSet/>
      <dgm:spPr/>
      <dgm:t>
        <a:bodyPr/>
        <a:lstStyle/>
        <a:p>
          <a:endParaRPr lang="ru-RU"/>
        </a:p>
      </dgm:t>
    </dgm:pt>
    <dgm:pt modelId="{24ED72CF-C714-44BA-96DB-6F396B90BD7F}">
      <dgm:prSet phldrT="[Текст]" custT="1"/>
      <dgm:spPr/>
      <dgm:t>
        <a:bodyPr/>
        <a:lstStyle/>
        <a:p>
          <a:r>
            <a:rPr lang="ru-RU" sz="2400" dirty="0" smtClean="0"/>
            <a:t>Покраснела рябина, посинела вода.</a:t>
          </a:r>
          <a:endParaRPr lang="ru-RU" sz="2400" dirty="0"/>
        </a:p>
      </dgm:t>
    </dgm:pt>
    <dgm:pt modelId="{BC05846B-7AB3-4326-BB63-DFE68E93B947}" type="parTrans" cxnId="{D4C31797-6230-4AB4-B45E-F79C424FE634}">
      <dgm:prSet/>
      <dgm:spPr/>
      <dgm:t>
        <a:bodyPr/>
        <a:lstStyle/>
        <a:p>
          <a:endParaRPr lang="ru-RU"/>
        </a:p>
      </dgm:t>
    </dgm:pt>
    <dgm:pt modelId="{B6FAE748-4034-4509-A277-0992F30741F9}" type="sibTrans" cxnId="{D4C31797-6230-4AB4-B45E-F79C424FE634}">
      <dgm:prSet/>
      <dgm:spPr/>
      <dgm:t>
        <a:bodyPr/>
        <a:lstStyle/>
        <a:p>
          <a:endParaRPr lang="ru-RU"/>
        </a:p>
      </dgm:t>
    </dgm:pt>
    <dgm:pt modelId="{1576CD6E-5C31-4AFE-B0CE-BA8A225EFB42}">
      <dgm:prSet phldrT="[Текст]" custT="1"/>
      <dgm:spPr/>
      <dgm:t>
        <a:bodyPr/>
        <a:lstStyle/>
        <a:p>
          <a:endParaRPr lang="ru-RU" sz="2400" dirty="0">
            <a:latin typeface="+mn-lt"/>
          </a:endParaRPr>
        </a:p>
      </dgm:t>
    </dgm:pt>
    <dgm:pt modelId="{03544FBB-BA5F-46D7-8B41-FC33F955E977}" type="parTrans" cxnId="{7E31B19B-4B91-492E-92E8-59D933331C17}">
      <dgm:prSet/>
      <dgm:spPr/>
      <dgm:t>
        <a:bodyPr/>
        <a:lstStyle/>
        <a:p>
          <a:endParaRPr lang="ru-RU"/>
        </a:p>
      </dgm:t>
    </dgm:pt>
    <dgm:pt modelId="{0ACB889B-1938-4561-9926-1F465FE67F32}" type="sibTrans" cxnId="{7E31B19B-4B91-492E-92E8-59D933331C17}">
      <dgm:prSet/>
      <dgm:spPr/>
      <dgm:t>
        <a:bodyPr/>
        <a:lstStyle/>
        <a:p>
          <a:endParaRPr lang="ru-RU"/>
        </a:p>
      </dgm:t>
    </dgm:pt>
    <dgm:pt modelId="{FDE0C96B-D57A-429B-9FE1-2CC035E90418}">
      <dgm:prSet phldrT="[Текст]" custT="1"/>
      <dgm:spPr/>
      <dgm:t>
        <a:bodyPr/>
        <a:lstStyle/>
        <a:p>
          <a:r>
            <a:rPr lang="ru-RU" sz="2400" dirty="0" smtClean="0">
              <a:latin typeface="+mn-lt"/>
            </a:rPr>
            <a:t>Мне вздумалось завернуть под навес, где стояли наши лошади.(союзное слово – относительное наречие где)</a:t>
          </a:r>
          <a:endParaRPr lang="ru-RU" sz="2400" dirty="0">
            <a:latin typeface="+mn-lt"/>
          </a:endParaRPr>
        </a:p>
      </dgm:t>
    </dgm:pt>
    <dgm:pt modelId="{F27058AB-705F-4A65-A1E1-AF19629E98D1}" type="parTrans" cxnId="{2043B2CC-6F81-4343-9695-1FBF7172A31E}">
      <dgm:prSet/>
      <dgm:spPr/>
      <dgm:t>
        <a:bodyPr/>
        <a:lstStyle/>
        <a:p>
          <a:endParaRPr lang="ru-RU"/>
        </a:p>
      </dgm:t>
    </dgm:pt>
    <dgm:pt modelId="{96BA6C2C-BF4F-4841-A46E-89F645F8DD22}" type="sibTrans" cxnId="{2043B2CC-6F81-4343-9695-1FBF7172A31E}">
      <dgm:prSet/>
      <dgm:spPr/>
      <dgm:t>
        <a:bodyPr/>
        <a:lstStyle/>
        <a:p>
          <a:endParaRPr lang="ru-RU"/>
        </a:p>
      </dgm:t>
    </dgm:pt>
    <dgm:pt modelId="{DE46150B-3843-4AF6-8423-969863F3635A}">
      <dgm:prSet phldrT="[Текст]" custT="1"/>
      <dgm:spPr/>
      <dgm:t>
        <a:bodyPr/>
        <a:lstStyle/>
        <a:p>
          <a:r>
            <a:rPr lang="ru-RU" sz="2400" dirty="0" smtClean="0"/>
            <a:t>Луны не было на небе: она в ту пору поздно всходила.</a:t>
          </a:r>
          <a:endParaRPr lang="ru-RU" sz="2400" dirty="0"/>
        </a:p>
      </dgm:t>
    </dgm:pt>
    <dgm:pt modelId="{4CC98E08-F28A-4124-97DE-8F82DF1114A3}" type="parTrans" cxnId="{3F1CE39C-31A6-4C4E-BF8A-C8EA4B829676}">
      <dgm:prSet/>
      <dgm:spPr/>
      <dgm:t>
        <a:bodyPr/>
        <a:lstStyle/>
        <a:p>
          <a:endParaRPr lang="ru-RU"/>
        </a:p>
      </dgm:t>
    </dgm:pt>
    <dgm:pt modelId="{3E3F1B0C-7768-4181-B495-188D2D69CCE5}" type="sibTrans" cxnId="{3F1CE39C-31A6-4C4E-BF8A-C8EA4B829676}">
      <dgm:prSet/>
      <dgm:spPr/>
      <dgm:t>
        <a:bodyPr/>
        <a:lstStyle/>
        <a:p>
          <a:endParaRPr lang="ru-RU"/>
        </a:p>
      </dgm:t>
    </dgm:pt>
    <dgm:pt modelId="{190CCBE3-DACB-472D-8CF6-20419DB97AEB}" type="pres">
      <dgm:prSet presAssocID="{0508CCA0-BBD7-4334-B67D-E00F2B70F8B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8D3224-D10E-47F2-95F3-16A2F83E34A3}" type="pres">
      <dgm:prSet presAssocID="{F726455E-6454-4B14-91EF-0E090F29518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A2C403-93FB-4208-A720-E39BF047F3AC}" type="pres">
      <dgm:prSet presAssocID="{F726455E-6454-4B14-91EF-0E090F295180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405A92-2B1D-456B-B186-266850BD1B08}" type="pres">
      <dgm:prSet presAssocID="{3D27FC2C-E943-403C-B049-EF3E9B792C8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C72D92-B328-438B-BB30-B18A275F73FD}" type="pres">
      <dgm:prSet presAssocID="{3D27FC2C-E943-403C-B049-EF3E9B792C8E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B0877D-7E21-4ECB-B0B1-D2EEA8718D6C}" type="presOf" srcId="{DE46150B-3843-4AF6-8423-969863F3635A}" destId="{2CC72D92-B328-438B-BB30-B18A275F73FD}" srcOrd="0" destOrd="1" presId="urn:microsoft.com/office/officeart/2005/8/layout/vList2"/>
    <dgm:cxn modelId="{BBE7AA8B-BBD6-4596-8016-2805D20970EF}" type="presOf" srcId="{3D27FC2C-E943-403C-B049-EF3E9B792C8E}" destId="{10405A92-2B1D-456B-B186-266850BD1B08}" srcOrd="0" destOrd="0" presId="urn:microsoft.com/office/officeart/2005/8/layout/vList2"/>
    <dgm:cxn modelId="{A8332FE5-CD0B-43D2-93A6-DE11E3D55054}" type="presOf" srcId="{1576CD6E-5C31-4AFE-B0CE-BA8A225EFB42}" destId="{C8A2C403-93FB-4208-A720-E39BF047F3AC}" srcOrd="0" destOrd="2" presId="urn:microsoft.com/office/officeart/2005/8/layout/vList2"/>
    <dgm:cxn modelId="{3F1CE39C-31A6-4C4E-BF8A-C8EA4B829676}" srcId="{3D27FC2C-E943-403C-B049-EF3E9B792C8E}" destId="{DE46150B-3843-4AF6-8423-969863F3635A}" srcOrd="1" destOrd="0" parTransId="{4CC98E08-F28A-4124-97DE-8F82DF1114A3}" sibTransId="{3E3F1B0C-7768-4181-B495-188D2D69CCE5}"/>
    <dgm:cxn modelId="{54DC19A9-C6B3-499F-95F9-16BDAA3674DE}" srcId="{F726455E-6454-4B14-91EF-0E090F295180}" destId="{4650E11E-2CDA-4FCC-8E47-F47CAB1D5ADE}" srcOrd="0" destOrd="0" parTransId="{74D20C0F-C45C-4367-A179-72C47BC353DC}" sibTransId="{638706E4-6059-4E95-BED5-DC7B738A7CC4}"/>
    <dgm:cxn modelId="{3BDD923F-480E-4D64-99F8-2F2B55972162}" srcId="{0508CCA0-BBD7-4334-B67D-E00F2B70F8BA}" destId="{3D27FC2C-E943-403C-B049-EF3E9B792C8E}" srcOrd="1" destOrd="0" parTransId="{3D9E918E-BF49-4B1F-9356-264C0C171963}" sibTransId="{EEB7B0AD-BA78-43F6-B31D-60B39A707853}"/>
    <dgm:cxn modelId="{779B0F4E-BF34-4E7E-94D0-7DF0F68A8B8B}" srcId="{0508CCA0-BBD7-4334-B67D-E00F2B70F8BA}" destId="{F726455E-6454-4B14-91EF-0E090F295180}" srcOrd="0" destOrd="0" parTransId="{585A3F71-9FB9-4195-A0BF-66EBC03AC3A8}" sibTransId="{F32DB2B3-3FEC-43D9-83BE-7C7EE3EC1ECE}"/>
    <dgm:cxn modelId="{D4C31797-6230-4AB4-B45E-F79C424FE634}" srcId="{3D27FC2C-E943-403C-B049-EF3E9B792C8E}" destId="{24ED72CF-C714-44BA-96DB-6F396B90BD7F}" srcOrd="0" destOrd="0" parTransId="{BC05846B-7AB3-4326-BB63-DFE68E93B947}" sibTransId="{B6FAE748-4034-4509-A277-0992F30741F9}"/>
    <dgm:cxn modelId="{82C5B7BD-7867-4526-9B96-4302C61D29F3}" type="presOf" srcId="{4650E11E-2CDA-4FCC-8E47-F47CAB1D5ADE}" destId="{C8A2C403-93FB-4208-A720-E39BF047F3AC}" srcOrd="0" destOrd="0" presId="urn:microsoft.com/office/officeart/2005/8/layout/vList2"/>
    <dgm:cxn modelId="{EC6C9391-3288-4E3D-A9B7-37598A0F9FD5}" type="presOf" srcId="{FDE0C96B-D57A-429B-9FE1-2CC035E90418}" destId="{C8A2C403-93FB-4208-A720-E39BF047F3AC}" srcOrd="0" destOrd="1" presId="urn:microsoft.com/office/officeart/2005/8/layout/vList2"/>
    <dgm:cxn modelId="{2353C3B5-2EB2-44E4-A5A1-95BAD294E114}" type="presOf" srcId="{F726455E-6454-4B14-91EF-0E090F295180}" destId="{4E8D3224-D10E-47F2-95F3-16A2F83E34A3}" srcOrd="0" destOrd="0" presId="urn:microsoft.com/office/officeart/2005/8/layout/vList2"/>
    <dgm:cxn modelId="{2043B2CC-6F81-4343-9695-1FBF7172A31E}" srcId="{F726455E-6454-4B14-91EF-0E090F295180}" destId="{FDE0C96B-D57A-429B-9FE1-2CC035E90418}" srcOrd="1" destOrd="0" parTransId="{F27058AB-705F-4A65-A1E1-AF19629E98D1}" sibTransId="{96BA6C2C-BF4F-4841-A46E-89F645F8DD22}"/>
    <dgm:cxn modelId="{97934D30-5157-4EDB-9C96-06603A2D5AC1}" type="presOf" srcId="{0508CCA0-BBD7-4334-B67D-E00F2B70F8BA}" destId="{190CCBE3-DACB-472D-8CF6-20419DB97AEB}" srcOrd="0" destOrd="0" presId="urn:microsoft.com/office/officeart/2005/8/layout/vList2"/>
    <dgm:cxn modelId="{7E31B19B-4B91-492E-92E8-59D933331C17}" srcId="{F726455E-6454-4B14-91EF-0E090F295180}" destId="{1576CD6E-5C31-4AFE-B0CE-BA8A225EFB42}" srcOrd="2" destOrd="0" parTransId="{03544FBB-BA5F-46D7-8B41-FC33F955E977}" sibTransId="{0ACB889B-1938-4561-9926-1F465FE67F32}"/>
    <dgm:cxn modelId="{755EDAEF-E3C8-46D2-8387-A40E48FB5386}" type="presOf" srcId="{24ED72CF-C714-44BA-96DB-6F396B90BD7F}" destId="{2CC72D92-B328-438B-BB30-B18A275F73FD}" srcOrd="0" destOrd="0" presId="urn:microsoft.com/office/officeart/2005/8/layout/vList2"/>
    <dgm:cxn modelId="{CBEA69F9-535C-4965-8E11-CE2A7FAAB0CB}" type="presParOf" srcId="{190CCBE3-DACB-472D-8CF6-20419DB97AEB}" destId="{4E8D3224-D10E-47F2-95F3-16A2F83E34A3}" srcOrd="0" destOrd="0" presId="urn:microsoft.com/office/officeart/2005/8/layout/vList2"/>
    <dgm:cxn modelId="{CBAC238D-10AC-4D18-BB89-A5D055E7B0BE}" type="presParOf" srcId="{190CCBE3-DACB-472D-8CF6-20419DB97AEB}" destId="{C8A2C403-93FB-4208-A720-E39BF047F3AC}" srcOrd="1" destOrd="0" presId="urn:microsoft.com/office/officeart/2005/8/layout/vList2"/>
    <dgm:cxn modelId="{1B0058A8-96FE-4C92-94B7-D0539B7A03F5}" type="presParOf" srcId="{190CCBE3-DACB-472D-8CF6-20419DB97AEB}" destId="{10405A92-2B1D-456B-B186-266850BD1B08}" srcOrd="2" destOrd="0" presId="urn:microsoft.com/office/officeart/2005/8/layout/vList2"/>
    <dgm:cxn modelId="{2FA5FE3C-ED36-44C5-8F11-22CA023F5BAB}" type="presParOf" srcId="{190CCBE3-DACB-472D-8CF6-20419DB97AEB}" destId="{2CC72D92-B328-438B-BB30-B18A275F73F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FD5AD8-8E64-444E-8B0C-AB8718B352D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11C93D-38FF-4A32-8E4C-8890CAEC14A4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dirty="0" smtClean="0">
              <a:solidFill>
                <a:srgbClr val="C00000"/>
              </a:solidFill>
            </a:rPr>
            <a:t>Сложносочиненные предложения </a:t>
          </a:r>
          <a:r>
            <a:rPr lang="ru-RU" sz="2400" dirty="0" smtClean="0">
              <a:solidFill>
                <a:schemeClr val="tx1"/>
              </a:solidFill>
            </a:rPr>
            <a:t>– это такие предложения, в которых простые предложения могут быть равноправными по смыслу и связываются сочинительными союзами.</a:t>
          </a:r>
          <a:endParaRPr lang="ru-RU" sz="2400" dirty="0">
            <a:solidFill>
              <a:schemeClr val="tx1"/>
            </a:solidFill>
          </a:endParaRPr>
        </a:p>
      </dgm:t>
    </dgm:pt>
    <dgm:pt modelId="{3A1282E5-9C81-4159-ABB4-B1588A40D746}" type="parTrans" cxnId="{2F3E0CF4-F8D2-4761-BAEA-BCBC36158342}">
      <dgm:prSet/>
      <dgm:spPr/>
      <dgm:t>
        <a:bodyPr/>
        <a:lstStyle/>
        <a:p>
          <a:endParaRPr lang="ru-RU"/>
        </a:p>
      </dgm:t>
    </dgm:pt>
    <dgm:pt modelId="{242DD06D-6EE5-4E32-B11C-9BFEF29002C3}" type="sibTrans" cxnId="{2F3E0CF4-F8D2-4761-BAEA-BCBC36158342}">
      <dgm:prSet/>
      <dgm:spPr/>
      <dgm:t>
        <a:bodyPr/>
        <a:lstStyle/>
        <a:p>
          <a:endParaRPr lang="ru-RU"/>
        </a:p>
      </dgm:t>
    </dgm:pt>
    <dgm:pt modelId="{41D9D1D5-0372-4680-8BFD-E8B6FA94D44B}">
      <dgm:prSet phldrT="[Текст]" custT="1"/>
      <dgm:spPr/>
      <dgm:t>
        <a:bodyPr/>
        <a:lstStyle/>
        <a:p>
          <a:r>
            <a:rPr lang="ru-RU" sz="2400" dirty="0" smtClean="0"/>
            <a:t>Сумрак стал гуще, и звезды сияли выше.</a:t>
          </a:r>
          <a:endParaRPr lang="ru-RU" sz="2400" dirty="0"/>
        </a:p>
      </dgm:t>
    </dgm:pt>
    <dgm:pt modelId="{5E501EB8-9AFE-48E6-9C52-E24B210C0EEB}" type="parTrans" cxnId="{E56AFC2C-692B-4D87-93D5-76DCD08B2575}">
      <dgm:prSet/>
      <dgm:spPr/>
      <dgm:t>
        <a:bodyPr/>
        <a:lstStyle/>
        <a:p>
          <a:endParaRPr lang="ru-RU"/>
        </a:p>
      </dgm:t>
    </dgm:pt>
    <dgm:pt modelId="{7C8845AD-11B9-4302-ACDA-BF24356E0A62}" type="sibTrans" cxnId="{E56AFC2C-692B-4D87-93D5-76DCD08B2575}">
      <dgm:prSet/>
      <dgm:spPr/>
      <dgm:t>
        <a:bodyPr/>
        <a:lstStyle/>
        <a:p>
          <a:endParaRPr lang="ru-RU"/>
        </a:p>
      </dgm:t>
    </dgm:pt>
    <dgm:pt modelId="{F717DB94-6591-40F4-9096-C9793F12DE13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dirty="0" smtClean="0">
              <a:solidFill>
                <a:srgbClr val="C00000"/>
              </a:solidFill>
            </a:rPr>
            <a:t>Сложноподчиненные предложения </a:t>
          </a:r>
          <a:r>
            <a:rPr lang="ru-RU" sz="2400" dirty="0" smtClean="0"/>
            <a:t>– это такие предложения, в которых одно из предложений по смыслу подчинено другому и связано с ним подчинительным союзом или союзным словом.</a:t>
          </a:r>
          <a:endParaRPr lang="ru-RU" sz="2400" dirty="0"/>
        </a:p>
      </dgm:t>
    </dgm:pt>
    <dgm:pt modelId="{4738DAE5-D51A-4D2A-A4FF-303237E2DAD0}" type="parTrans" cxnId="{C75229E8-D6B6-4E00-AA62-83F3C972566D}">
      <dgm:prSet/>
      <dgm:spPr/>
      <dgm:t>
        <a:bodyPr/>
        <a:lstStyle/>
        <a:p>
          <a:endParaRPr lang="ru-RU"/>
        </a:p>
      </dgm:t>
    </dgm:pt>
    <dgm:pt modelId="{4324A1C5-DECE-4D89-9DD3-001A946280C7}" type="sibTrans" cxnId="{C75229E8-D6B6-4E00-AA62-83F3C972566D}">
      <dgm:prSet/>
      <dgm:spPr/>
      <dgm:t>
        <a:bodyPr/>
        <a:lstStyle/>
        <a:p>
          <a:endParaRPr lang="ru-RU"/>
        </a:p>
      </dgm:t>
    </dgm:pt>
    <dgm:pt modelId="{34B4327A-F421-49C1-A708-F051A9A08D75}">
      <dgm:prSet phldrT="[Текст]" custT="1"/>
      <dgm:spPr/>
      <dgm:t>
        <a:bodyPr/>
        <a:lstStyle/>
        <a:p>
          <a:r>
            <a:rPr lang="ru-RU" sz="2400" dirty="0" smtClean="0"/>
            <a:t>Сделано все, чтобы я мог работать спокойно.</a:t>
          </a:r>
          <a:endParaRPr lang="ru-RU" sz="2400" dirty="0"/>
        </a:p>
      </dgm:t>
    </dgm:pt>
    <dgm:pt modelId="{283346BD-A2F8-49F2-B128-CD5E10876D29}" type="parTrans" cxnId="{6A0028DA-532B-430D-956D-4EBFAA88EEC7}">
      <dgm:prSet/>
      <dgm:spPr/>
      <dgm:t>
        <a:bodyPr/>
        <a:lstStyle/>
        <a:p>
          <a:endParaRPr lang="ru-RU"/>
        </a:p>
      </dgm:t>
    </dgm:pt>
    <dgm:pt modelId="{5DC098DC-F7F2-4B18-A9D3-EE3DC6A567F5}" type="sibTrans" cxnId="{6A0028DA-532B-430D-956D-4EBFAA88EEC7}">
      <dgm:prSet/>
      <dgm:spPr/>
      <dgm:t>
        <a:bodyPr/>
        <a:lstStyle/>
        <a:p>
          <a:endParaRPr lang="ru-RU"/>
        </a:p>
      </dgm:t>
    </dgm:pt>
    <dgm:pt modelId="{394BF5C0-2765-4D11-8686-9491120D07F0}">
      <dgm:prSet phldrT="[Текст]" custT="1"/>
      <dgm:spPr/>
      <dgm:t>
        <a:bodyPr/>
        <a:lstStyle/>
        <a:p>
          <a:r>
            <a:rPr lang="ru-RU" sz="2400" dirty="0" smtClean="0"/>
            <a:t>Еще в полях белеет снег, а воды уж весной шумят.</a:t>
          </a:r>
          <a:endParaRPr lang="ru-RU" sz="2400" dirty="0"/>
        </a:p>
      </dgm:t>
    </dgm:pt>
    <dgm:pt modelId="{515F89DE-7336-4862-BF50-EE99BB9B55F7}" type="parTrans" cxnId="{97FCBBF6-48B2-4E6C-B18F-8AF3C2FB26C2}">
      <dgm:prSet/>
      <dgm:spPr/>
      <dgm:t>
        <a:bodyPr/>
        <a:lstStyle/>
        <a:p>
          <a:endParaRPr lang="ru-RU"/>
        </a:p>
      </dgm:t>
    </dgm:pt>
    <dgm:pt modelId="{A584EE45-D4DC-4BCC-BCA5-223896DFDC9E}" type="sibTrans" cxnId="{97FCBBF6-48B2-4E6C-B18F-8AF3C2FB26C2}">
      <dgm:prSet/>
      <dgm:spPr/>
      <dgm:t>
        <a:bodyPr/>
        <a:lstStyle/>
        <a:p>
          <a:endParaRPr lang="ru-RU"/>
        </a:p>
      </dgm:t>
    </dgm:pt>
    <dgm:pt modelId="{5E9F6824-E1F0-44DE-A6F6-6DCAE8067024}">
      <dgm:prSet phldrT="[Текст]" custT="1"/>
      <dgm:spPr/>
      <dgm:t>
        <a:bodyPr/>
        <a:lstStyle/>
        <a:p>
          <a:r>
            <a:rPr lang="ru-RU" sz="2400" dirty="0" smtClean="0"/>
            <a:t>Выехали в едва зазеленевшие поля, над которыми в солнечном свете, трепеща крыльями, жарко пел жаворонок.</a:t>
          </a:r>
          <a:endParaRPr lang="ru-RU" sz="2400" dirty="0"/>
        </a:p>
      </dgm:t>
    </dgm:pt>
    <dgm:pt modelId="{582BC54C-AB44-4C94-B312-38FA15A4DB1D}" type="parTrans" cxnId="{B58AF80F-F55B-493E-BBD4-0D72C5B46678}">
      <dgm:prSet/>
      <dgm:spPr/>
      <dgm:t>
        <a:bodyPr/>
        <a:lstStyle/>
        <a:p>
          <a:endParaRPr lang="ru-RU"/>
        </a:p>
      </dgm:t>
    </dgm:pt>
    <dgm:pt modelId="{6B5CFA2A-DB7C-4EBD-90DE-3B0B18FBB48B}" type="sibTrans" cxnId="{B58AF80F-F55B-493E-BBD4-0D72C5B46678}">
      <dgm:prSet/>
      <dgm:spPr/>
      <dgm:t>
        <a:bodyPr/>
        <a:lstStyle/>
        <a:p>
          <a:endParaRPr lang="ru-RU"/>
        </a:p>
      </dgm:t>
    </dgm:pt>
    <dgm:pt modelId="{32EC0AB0-CAB4-4836-8F52-B6015D4EF8FD}" type="pres">
      <dgm:prSet presAssocID="{0AFD5AD8-8E64-444E-8B0C-AB8718B352D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2D8D249-A8C5-4575-AEEB-32E30120775D}" type="pres">
      <dgm:prSet presAssocID="{F811C93D-38FF-4A32-8E4C-8890CAEC14A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BE05F0-9A39-461E-B8C8-FDF1ABB694B6}" type="pres">
      <dgm:prSet presAssocID="{F811C93D-38FF-4A32-8E4C-8890CAEC14A4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3C6709-EB2C-4059-8C8E-92599726BDA1}" type="pres">
      <dgm:prSet presAssocID="{F717DB94-6591-40F4-9096-C9793F12DE1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D2E55A-1F74-4EAC-8FB3-B560F1FC9EDA}" type="pres">
      <dgm:prSet presAssocID="{F717DB94-6591-40F4-9096-C9793F12DE13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238838-589C-4ACF-8C1F-0FD3405C5561}" type="presOf" srcId="{0AFD5AD8-8E64-444E-8B0C-AB8718B352D6}" destId="{32EC0AB0-CAB4-4836-8F52-B6015D4EF8FD}" srcOrd="0" destOrd="0" presId="urn:microsoft.com/office/officeart/2005/8/layout/vList2"/>
    <dgm:cxn modelId="{E56AFC2C-692B-4D87-93D5-76DCD08B2575}" srcId="{F811C93D-38FF-4A32-8E4C-8890CAEC14A4}" destId="{41D9D1D5-0372-4680-8BFD-E8B6FA94D44B}" srcOrd="0" destOrd="0" parTransId="{5E501EB8-9AFE-48E6-9C52-E24B210C0EEB}" sibTransId="{7C8845AD-11B9-4302-ACDA-BF24356E0A62}"/>
    <dgm:cxn modelId="{6A0028DA-532B-430D-956D-4EBFAA88EEC7}" srcId="{F717DB94-6591-40F4-9096-C9793F12DE13}" destId="{34B4327A-F421-49C1-A708-F051A9A08D75}" srcOrd="0" destOrd="0" parTransId="{283346BD-A2F8-49F2-B128-CD5E10876D29}" sibTransId="{5DC098DC-F7F2-4B18-A9D3-EE3DC6A567F5}"/>
    <dgm:cxn modelId="{C75229E8-D6B6-4E00-AA62-83F3C972566D}" srcId="{0AFD5AD8-8E64-444E-8B0C-AB8718B352D6}" destId="{F717DB94-6591-40F4-9096-C9793F12DE13}" srcOrd="1" destOrd="0" parTransId="{4738DAE5-D51A-4D2A-A4FF-303237E2DAD0}" sibTransId="{4324A1C5-DECE-4D89-9DD3-001A946280C7}"/>
    <dgm:cxn modelId="{070D2127-0057-485A-9F23-686C4E49DAB6}" type="presOf" srcId="{F717DB94-6591-40F4-9096-C9793F12DE13}" destId="{DD3C6709-EB2C-4059-8C8E-92599726BDA1}" srcOrd="0" destOrd="0" presId="urn:microsoft.com/office/officeart/2005/8/layout/vList2"/>
    <dgm:cxn modelId="{B58AF80F-F55B-493E-BBD4-0D72C5B46678}" srcId="{F717DB94-6591-40F4-9096-C9793F12DE13}" destId="{5E9F6824-E1F0-44DE-A6F6-6DCAE8067024}" srcOrd="1" destOrd="0" parTransId="{582BC54C-AB44-4C94-B312-38FA15A4DB1D}" sibTransId="{6B5CFA2A-DB7C-4EBD-90DE-3B0B18FBB48B}"/>
    <dgm:cxn modelId="{A32B4EEB-0038-4A48-9B30-90A16A63A2BD}" type="presOf" srcId="{34B4327A-F421-49C1-A708-F051A9A08D75}" destId="{13D2E55A-1F74-4EAC-8FB3-B560F1FC9EDA}" srcOrd="0" destOrd="0" presId="urn:microsoft.com/office/officeart/2005/8/layout/vList2"/>
    <dgm:cxn modelId="{918BABDE-2063-4368-9638-6CCEE0BE2D5D}" type="presOf" srcId="{394BF5C0-2765-4D11-8686-9491120D07F0}" destId="{74BE05F0-9A39-461E-B8C8-FDF1ABB694B6}" srcOrd="0" destOrd="1" presId="urn:microsoft.com/office/officeart/2005/8/layout/vList2"/>
    <dgm:cxn modelId="{2F3E0CF4-F8D2-4761-BAEA-BCBC36158342}" srcId="{0AFD5AD8-8E64-444E-8B0C-AB8718B352D6}" destId="{F811C93D-38FF-4A32-8E4C-8890CAEC14A4}" srcOrd="0" destOrd="0" parTransId="{3A1282E5-9C81-4159-ABB4-B1588A40D746}" sibTransId="{242DD06D-6EE5-4E32-B11C-9BFEF29002C3}"/>
    <dgm:cxn modelId="{7B4019E6-3818-4D4F-A389-FA118C326AC4}" type="presOf" srcId="{5E9F6824-E1F0-44DE-A6F6-6DCAE8067024}" destId="{13D2E55A-1F74-4EAC-8FB3-B560F1FC9EDA}" srcOrd="0" destOrd="1" presId="urn:microsoft.com/office/officeart/2005/8/layout/vList2"/>
    <dgm:cxn modelId="{629DB5B2-021D-4AEC-8D68-4610078D59EB}" type="presOf" srcId="{F811C93D-38FF-4A32-8E4C-8890CAEC14A4}" destId="{92D8D249-A8C5-4575-AEEB-32E30120775D}" srcOrd="0" destOrd="0" presId="urn:microsoft.com/office/officeart/2005/8/layout/vList2"/>
    <dgm:cxn modelId="{D9A40352-2D79-45CE-AF98-86054FC85C43}" type="presOf" srcId="{41D9D1D5-0372-4680-8BFD-E8B6FA94D44B}" destId="{74BE05F0-9A39-461E-B8C8-FDF1ABB694B6}" srcOrd="0" destOrd="0" presId="urn:microsoft.com/office/officeart/2005/8/layout/vList2"/>
    <dgm:cxn modelId="{97FCBBF6-48B2-4E6C-B18F-8AF3C2FB26C2}" srcId="{F811C93D-38FF-4A32-8E4C-8890CAEC14A4}" destId="{394BF5C0-2765-4D11-8686-9491120D07F0}" srcOrd="1" destOrd="0" parTransId="{515F89DE-7336-4862-BF50-EE99BB9B55F7}" sibTransId="{A584EE45-D4DC-4BCC-BCA5-223896DFDC9E}"/>
    <dgm:cxn modelId="{4B79D4CC-AD67-4B39-9CEB-92E47B6FD257}" type="presParOf" srcId="{32EC0AB0-CAB4-4836-8F52-B6015D4EF8FD}" destId="{92D8D249-A8C5-4575-AEEB-32E30120775D}" srcOrd="0" destOrd="0" presId="urn:microsoft.com/office/officeart/2005/8/layout/vList2"/>
    <dgm:cxn modelId="{5655DA98-06A3-4A9D-8316-FE7C383FCF1B}" type="presParOf" srcId="{32EC0AB0-CAB4-4836-8F52-B6015D4EF8FD}" destId="{74BE05F0-9A39-461E-B8C8-FDF1ABB694B6}" srcOrd="1" destOrd="0" presId="urn:microsoft.com/office/officeart/2005/8/layout/vList2"/>
    <dgm:cxn modelId="{98104C47-43D3-4BA0-A927-B756F70634D0}" type="presParOf" srcId="{32EC0AB0-CAB4-4836-8F52-B6015D4EF8FD}" destId="{DD3C6709-EB2C-4059-8C8E-92599726BDA1}" srcOrd="2" destOrd="0" presId="urn:microsoft.com/office/officeart/2005/8/layout/vList2"/>
    <dgm:cxn modelId="{586F2CE7-04D5-4BE1-93E3-F52D8CB9FE5B}" type="presParOf" srcId="{32EC0AB0-CAB4-4836-8F52-B6015D4EF8FD}" destId="{13D2E55A-1F74-4EAC-8FB3-B560F1FC9ED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9A5281-F77F-4A0A-8EF8-686D4BE0E7E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1B9DE03-30ED-4171-AC15-7F57EE1E0635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dirty="0" smtClean="0"/>
            <a:t>Сложные предложения</a:t>
          </a:r>
          <a:endParaRPr lang="ru-RU" sz="2400" dirty="0"/>
        </a:p>
      </dgm:t>
    </dgm:pt>
    <dgm:pt modelId="{4F9BBC85-11DD-420C-9874-70BD3153C75E}" type="parTrans" cxnId="{1F6F6939-43AB-499C-95D7-45733E14E103}">
      <dgm:prSet/>
      <dgm:spPr/>
      <dgm:t>
        <a:bodyPr/>
        <a:lstStyle/>
        <a:p>
          <a:endParaRPr lang="ru-RU"/>
        </a:p>
      </dgm:t>
    </dgm:pt>
    <dgm:pt modelId="{78B902EE-5D72-4836-B656-0F97AB286996}" type="sibTrans" cxnId="{1F6F6939-43AB-499C-95D7-45733E14E103}">
      <dgm:prSet/>
      <dgm:spPr/>
      <dgm:t>
        <a:bodyPr/>
        <a:lstStyle/>
        <a:p>
          <a:endParaRPr lang="ru-RU"/>
        </a:p>
      </dgm:t>
    </dgm:pt>
    <dgm:pt modelId="{77359620-F9FA-47FF-B995-1BF1F00D6568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dirty="0" smtClean="0"/>
            <a:t>союзные</a:t>
          </a:r>
          <a:endParaRPr lang="ru-RU" sz="2400" dirty="0"/>
        </a:p>
      </dgm:t>
    </dgm:pt>
    <dgm:pt modelId="{3109635D-D8D4-4DED-A9FB-3BFF42C63179}" type="parTrans" cxnId="{70D7419A-B1BE-491B-915C-CD81E9B28661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EA792756-1805-43FF-9786-B0551019335E}" type="sibTrans" cxnId="{70D7419A-B1BE-491B-915C-CD81E9B28661}">
      <dgm:prSet/>
      <dgm:spPr/>
      <dgm:t>
        <a:bodyPr/>
        <a:lstStyle/>
        <a:p>
          <a:endParaRPr lang="ru-RU"/>
        </a:p>
      </dgm:t>
    </dgm:pt>
    <dgm:pt modelId="{35E74914-5A04-4E96-848D-5ADA40D91ED9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dirty="0" smtClean="0"/>
            <a:t>сложносочиненные</a:t>
          </a:r>
          <a:endParaRPr lang="ru-RU" sz="2400" dirty="0"/>
        </a:p>
      </dgm:t>
    </dgm:pt>
    <dgm:pt modelId="{4E7E1A06-94FB-4372-B067-AA512C100FDB}" type="parTrans" cxnId="{3CE7A6DF-4E57-4AB1-BB95-E555BEDCA7B0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DC0D6F7C-6135-4572-9591-8E126C65DDD6}" type="sibTrans" cxnId="{3CE7A6DF-4E57-4AB1-BB95-E555BEDCA7B0}">
      <dgm:prSet/>
      <dgm:spPr/>
      <dgm:t>
        <a:bodyPr/>
        <a:lstStyle/>
        <a:p>
          <a:endParaRPr lang="ru-RU"/>
        </a:p>
      </dgm:t>
    </dgm:pt>
    <dgm:pt modelId="{B053A3F5-FE51-498C-9A74-1CF16E7E2CE0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dirty="0" smtClean="0"/>
            <a:t>сложноподчиненные</a:t>
          </a:r>
          <a:endParaRPr lang="ru-RU" sz="2400" dirty="0"/>
        </a:p>
      </dgm:t>
    </dgm:pt>
    <dgm:pt modelId="{F560E272-CB8E-4E78-A97A-D9DD813BF7C8}" type="parTrans" cxnId="{D2AC8E74-1277-4C17-BF6F-4F97C39A0447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D3C0D2F4-936E-4956-82B1-25BF1E665129}" type="sibTrans" cxnId="{D2AC8E74-1277-4C17-BF6F-4F97C39A0447}">
      <dgm:prSet/>
      <dgm:spPr/>
      <dgm:t>
        <a:bodyPr/>
        <a:lstStyle/>
        <a:p>
          <a:endParaRPr lang="ru-RU"/>
        </a:p>
      </dgm:t>
    </dgm:pt>
    <dgm:pt modelId="{10A90A53-B3ED-4D39-B56C-C7E04E75EBA2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dirty="0" smtClean="0"/>
            <a:t>бессоюзные</a:t>
          </a:r>
          <a:endParaRPr lang="ru-RU" sz="2400" dirty="0"/>
        </a:p>
      </dgm:t>
    </dgm:pt>
    <dgm:pt modelId="{E9068780-EDE2-4DEF-97E8-865BBCACD5AC}" type="parTrans" cxnId="{7733E586-7819-40FD-AE4A-F111BFA33B18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49A87B9D-E845-49F4-B7E2-C92B7C27FED9}" type="sibTrans" cxnId="{7733E586-7819-40FD-AE4A-F111BFA33B18}">
      <dgm:prSet/>
      <dgm:spPr/>
      <dgm:t>
        <a:bodyPr/>
        <a:lstStyle/>
        <a:p>
          <a:endParaRPr lang="ru-RU"/>
        </a:p>
      </dgm:t>
    </dgm:pt>
    <dgm:pt modelId="{8EA36679-D50F-457D-BDAD-841D8793D09F}" type="pres">
      <dgm:prSet presAssocID="{149A5281-F77F-4A0A-8EF8-686D4BE0E7E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CD31C9-EFEA-4379-B0C8-D5A5FEF783A0}" type="pres">
      <dgm:prSet presAssocID="{41B9DE03-30ED-4171-AC15-7F57EE1E0635}" presName="root1" presStyleCnt="0"/>
      <dgm:spPr/>
    </dgm:pt>
    <dgm:pt modelId="{B359A80E-5C18-4349-B4BB-E9DAB948F5D3}" type="pres">
      <dgm:prSet presAssocID="{41B9DE03-30ED-4171-AC15-7F57EE1E063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5B369C-F769-411B-9001-90315D99BE2E}" type="pres">
      <dgm:prSet presAssocID="{41B9DE03-30ED-4171-AC15-7F57EE1E0635}" presName="level2hierChild" presStyleCnt="0"/>
      <dgm:spPr/>
    </dgm:pt>
    <dgm:pt modelId="{AA0EC2A9-A436-4A4F-A2D9-A6FD8CFFEEB6}" type="pres">
      <dgm:prSet presAssocID="{3109635D-D8D4-4DED-A9FB-3BFF42C63179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F8BD2CD1-B8FD-488B-B472-DE54ED5787BF}" type="pres">
      <dgm:prSet presAssocID="{3109635D-D8D4-4DED-A9FB-3BFF42C63179}" presName="connTx" presStyleLbl="parChTrans1D2" presStyleIdx="0" presStyleCnt="2"/>
      <dgm:spPr/>
      <dgm:t>
        <a:bodyPr/>
        <a:lstStyle/>
        <a:p>
          <a:endParaRPr lang="ru-RU"/>
        </a:p>
      </dgm:t>
    </dgm:pt>
    <dgm:pt modelId="{DC79CFB2-00BB-4864-9F3A-F86D0DA97371}" type="pres">
      <dgm:prSet presAssocID="{77359620-F9FA-47FF-B995-1BF1F00D6568}" presName="root2" presStyleCnt="0"/>
      <dgm:spPr/>
    </dgm:pt>
    <dgm:pt modelId="{C9C96A91-D30F-414F-927D-665131942E35}" type="pres">
      <dgm:prSet presAssocID="{77359620-F9FA-47FF-B995-1BF1F00D6568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A6E639-0544-4F8F-AE99-5161D682F881}" type="pres">
      <dgm:prSet presAssocID="{77359620-F9FA-47FF-B995-1BF1F00D6568}" presName="level3hierChild" presStyleCnt="0"/>
      <dgm:spPr/>
    </dgm:pt>
    <dgm:pt modelId="{C2D5CF76-C62F-4240-ADCC-E7523822FE18}" type="pres">
      <dgm:prSet presAssocID="{4E7E1A06-94FB-4372-B067-AA512C100FDB}" presName="conn2-1" presStyleLbl="parChTrans1D3" presStyleIdx="0" presStyleCnt="2"/>
      <dgm:spPr/>
      <dgm:t>
        <a:bodyPr/>
        <a:lstStyle/>
        <a:p>
          <a:endParaRPr lang="ru-RU"/>
        </a:p>
      </dgm:t>
    </dgm:pt>
    <dgm:pt modelId="{3DD0FEE4-4578-4FF2-BCC5-1941DB7B34D5}" type="pres">
      <dgm:prSet presAssocID="{4E7E1A06-94FB-4372-B067-AA512C100FDB}" presName="connTx" presStyleLbl="parChTrans1D3" presStyleIdx="0" presStyleCnt="2"/>
      <dgm:spPr/>
      <dgm:t>
        <a:bodyPr/>
        <a:lstStyle/>
        <a:p>
          <a:endParaRPr lang="ru-RU"/>
        </a:p>
      </dgm:t>
    </dgm:pt>
    <dgm:pt modelId="{F12A62E0-FF24-4DBC-A098-72FD61C9AE08}" type="pres">
      <dgm:prSet presAssocID="{35E74914-5A04-4E96-848D-5ADA40D91ED9}" presName="root2" presStyleCnt="0"/>
      <dgm:spPr/>
    </dgm:pt>
    <dgm:pt modelId="{66B1BF02-0581-4C49-9487-FF9C2346CE99}" type="pres">
      <dgm:prSet presAssocID="{35E74914-5A04-4E96-848D-5ADA40D91ED9}" presName="LevelTwoTextNode" presStyleLbl="node3" presStyleIdx="0" presStyleCnt="2" custScaleX="145081" custScaleY="931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96D5E5-D70C-4A2F-9490-9FE529CB32D8}" type="pres">
      <dgm:prSet presAssocID="{35E74914-5A04-4E96-848D-5ADA40D91ED9}" presName="level3hierChild" presStyleCnt="0"/>
      <dgm:spPr/>
    </dgm:pt>
    <dgm:pt modelId="{CCAF3572-2108-46D3-B2AB-B8FD19311F2C}" type="pres">
      <dgm:prSet presAssocID="{F560E272-CB8E-4E78-A97A-D9DD813BF7C8}" presName="conn2-1" presStyleLbl="parChTrans1D3" presStyleIdx="1" presStyleCnt="2"/>
      <dgm:spPr/>
      <dgm:t>
        <a:bodyPr/>
        <a:lstStyle/>
        <a:p>
          <a:endParaRPr lang="ru-RU"/>
        </a:p>
      </dgm:t>
    </dgm:pt>
    <dgm:pt modelId="{43F9731F-FFC5-4B7B-B248-1E57B91A1C28}" type="pres">
      <dgm:prSet presAssocID="{F560E272-CB8E-4E78-A97A-D9DD813BF7C8}" presName="connTx" presStyleLbl="parChTrans1D3" presStyleIdx="1" presStyleCnt="2"/>
      <dgm:spPr/>
      <dgm:t>
        <a:bodyPr/>
        <a:lstStyle/>
        <a:p>
          <a:endParaRPr lang="ru-RU"/>
        </a:p>
      </dgm:t>
    </dgm:pt>
    <dgm:pt modelId="{B5326501-41AE-4A6E-A658-42972C44AB0C}" type="pres">
      <dgm:prSet presAssocID="{B053A3F5-FE51-498C-9A74-1CF16E7E2CE0}" presName="root2" presStyleCnt="0"/>
      <dgm:spPr/>
    </dgm:pt>
    <dgm:pt modelId="{1E8C94B7-DB84-4D49-A496-9BBF24CCC674}" type="pres">
      <dgm:prSet presAssocID="{B053A3F5-FE51-498C-9A74-1CF16E7E2CE0}" presName="LevelTwoTextNode" presStyleLbl="node3" presStyleIdx="1" presStyleCnt="2" custScaleX="152881" custScaleY="1107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8746206-BF38-4790-BDCF-E76D40916F5C}" type="pres">
      <dgm:prSet presAssocID="{B053A3F5-FE51-498C-9A74-1CF16E7E2CE0}" presName="level3hierChild" presStyleCnt="0"/>
      <dgm:spPr/>
    </dgm:pt>
    <dgm:pt modelId="{1C63E83C-89AC-4355-9657-CC1CCE1C0C4C}" type="pres">
      <dgm:prSet presAssocID="{E9068780-EDE2-4DEF-97E8-865BBCACD5AC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07EE7383-EE66-4025-BA7F-EBEDBF0EA7E9}" type="pres">
      <dgm:prSet presAssocID="{E9068780-EDE2-4DEF-97E8-865BBCACD5AC}" presName="connTx" presStyleLbl="parChTrans1D2" presStyleIdx="1" presStyleCnt="2"/>
      <dgm:spPr/>
      <dgm:t>
        <a:bodyPr/>
        <a:lstStyle/>
        <a:p>
          <a:endParaRPr lang="ru-RU"/>
        </a:p>
      </dgm:t>
    </dgm:pt>
    <dgm:pt modelId="{472BEB90-F74F-4C04-9DB6-CD7B41EE17BD}" type="pres">
      <dgm:prSet presAssocID="{10A90A53-B3ED-4D39-B56C-C7E04E75EBA2}" presName="root2" presStyleCnt="0"/>
      <dgm:spPr/>
    </dgm:pt>
    <dgm:pt modelId="{E8A28FCC-3A82-4A03-B813-AAF72F6FEC40}" type="pres">
      <dgm:prSet presAssocID="{10A90A53-B3ED-4D39-B56C-C7E04E75EBA2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290909-1914-4077-8C2B-541DDC7262AA}" type="pres">
      <dgm:prSet presAssocID="{10A90A53-B3ED-4D39-B56C-C7E04E75EBA2}" presName="level3hierChild" presStyleCnt="0"/>
      <dgm:spPr/>
    </dgm:pt>
  </dgm:ptLst>
  <dgm:cxnLst>
    <dgm:cxn modelId="{2377FB16-61DD-482A-ADD1-28985177DDC7}" type="presOf" srcId="{77359620-F9FA-47FF-B995-1BF1F00D6568}" destId="{C9C96A91-D30F-414F-927D-665131942E35}" srcOrd="0" destOrd="0" presId="urn:microsoft.com/office/officeart/2005/8/layout/hierarchy2"/>
    <dgm:cxn modelId="{21674230-3FAA-48A6-B87A-D062E25E7FE5}" type="presOf" srcId="{F560E272-CB8E-4E78-A97A-D9DD813BF7C8}" destId="{CCAF3572-2108-46D3-B2AB-B8FD19311F2C}" srcOrd="0" destOrd="0" presId="urn:microsoft.com/office/officeart/2005/8/layout/hierarchy2"/>
    <dgm:cxn modelId="{FF77CB85-D735-4748-93A0-120F30E41EC9}" type="presOf" srcId="{3109635D-D8D4-4DED-A9FB-3BFF42C63179}" destId="{F8BD2CD1-B8FD-488B-B472-DE54ED5787BF}" srcOrd="1" destOrd="0" presId="urn:microsoft.com/office/officeart/2005/8/layout/hierarchy2"/>
    <dgm:cxn modelId="{430A17E4-7188-40C1-A7A7-F1D4E7EF059B}" type="presOf" srcId="{4E7E1A06-94FB-4372-B067-AA512C100FDB}" destId="{3DD0FEE4-4578-4FF2-BCC5-1941DB7B34D5}" srcOrd="1" destOrd="0" presId="urn:microsoft.com/office/officeart/2005/8/layout/hierarchy2"/>
    <dgm:cxn modelId="{7733E586-7819-40FD-AE4A-F111BFA33B18}" srcId="{41B9DE03-30ED-4171-AC15-7F57EE1E0635}" destId="{10A90A53-B3ED-4D39-B56C-C7E04E75EBA2}" srcOrd="1" destOrd="0" parTransId="{E9068780-EDE2-4DEF-97E8-865BBCACD5AC}" sibTransId="{49A87B9D-E845-49F4-B7E2-C92B7C27FED9}"/>
    <dgm:cxn modelId="{8B714B50-EFE6-464B-BD63-F74D9E06E301}" type="presOf" srcId="{B053A3F5-FE51-498C-9A74-1CF16E7E2CE0}" destId="{1E8C94B7-DB84-4D49-A496-9BBF24CCC674}" srcOrd="0" destOrd="0" presId="urn:microsoft.com/office/officeart/2005/8/layout/hierarchy2"/>
    <dgm:cxn modelId="{AAFAEBB3-A15F-4731-B4D2-15820DA63C0C}" type="presOf" srcId="{149A5281-F77F-4A0A-8EF8-686D4BE0E7E8}" destId="{8EA36679-D50F-457D-BDAD-841D8793D09F}" srcOrd="0" destOrd="0" presId="urn:microsoft.com/office/officeart/2005/8/layout/hierarchy2"/>
    <dgm:cxn modelId="{1F6F6939-43AB-499C-95D7-45733E14E103}" srcId="{149A5281-F77F-4A0A-8EF8-686D4BE0E7E8}" destId="{41B9DE03-30ED-4171-AC15-7F57EE1E0635}" srcOrd="0" destOrd="0" parTransId="{4F9BBC85-11DD-420C-9874-70BD3153C75E}" sibTransId="{78B902EE-5D72-4836-B656-0F97AB286996}"/>
    <dgm:cxn modelId="{BBE74A92-B4B1-40C5-AB47-86D9E01F616D}" type="presOf" srcId="{3109635D-D8D4-4DED-A9FB-3BFF42C63179}" destId="{AA0EC2A9-A436-4A4F-A2D9-A6FD8CFFEEB6}" srcOrd="0" destOrd="0" presId="urn:microsoft.com/office/officeart/2005/8/layout/hierarchy2"/>
    <dgm:cxn modelId="{0430E0AC-90A5-4011-B23A-C20149A186F4}" type="presOf" srcId="{E9068780-EDE2-4DEF-97E8-865BBCACD5AC}" destId="{07EE7383-EE66-4025-BA7F-EBEDBF0EA7E9}" srcOrd="1" destOrd="0" presId="urn:microsoft.com/office/officeart/2005/8/layout/hierarchy2"/>
    <dgm:cxn modelId="{3B12389C-2014-482D-9608-D9AE546670A4}" type="presOf" srcId="{F560E272-CB8E-4E78-A97A-D9DD813BF7C8}" destId="{43F9731F-FFC5-4B7B-B248-1E57B91A1C28}" srcOrd="1" destOrd="0" presId="urn:microsoft.com/office/officeart/2005/8/layout/hierarchy2"/>
    <dgm:cxn modelId="{70D7419A-B1BE-491B-915C-CD81E9B28661}" srcId="{41B9DE03-30ED-4171-AC15-7F57EE1E0635}" destId="{77359620-F9FA-47FF-B995-1BF1F00D6568}" srcOrd="0" destOrd="0" parTransId="{3109635D-D8D4-4DED-A9FB-3BFF42C63179}" sibTransId="{EA792756-1805-43FF-9786-B0551019335E}"/>
    <dgm:cxn modelId="{A80C5FCF-C6B5-4777-924A-DEDAC8C33BA3}" type="presOf" srcId="{35E74914-5A04-4E96-848D-5ADA40D91ED9}" destId="{66B1BF02-0581-4C49-9487-FF9C2346CE99}" srcOrd="0" destOrd="0" presId="urn:microsoft.com/office/officeart/2005/8/layout/hierarchy2"/>
    <dgm:cxn modelId="{3341F8A1-E00D-4572-AB13-B2BD7D3CE151}" type="presOf" srcId="{41B9DE03-30ED-4171-AC15-7F57EE1E0635}" destId="{B359A80E-5C18-4349-B4BB-E9DAB948F5D3}" srcOrd="0" destOrd="0" presId="urn:microsoft.com/office/officeart/2005/8/layout/hierarchy2"/>
    <dgm:cxn modelId="{3CE7A6DF-4E57-4AB1-BB95-E555BEDCA7B0}" srcId="{77359620-F9FA-47FF-B995-1BF1F00D6568}" destId="{35E74914-5A04-4E96-848D-5ADA40D91ED9}" srcOrd="0" destOrd="0" parTransId="{4E7E1A06-94FB-4372-B067-AA512C100FDB}" sibTransId="{DC0D6F7C-6135-4572-9591-8E126C65DDD6}"/>
    <dgm:cxn modelId="{D2AC8E74-1277-4C17-BF6F-4F97C39A0447}" srcId="{77359620-F9FA-47FF-B995-1BF1F00D6568}" destId="{B053A3F5-FE51-498C-9A74-1CF16E7E2CE0}" srcOrd="1" destOrd="0" parTransId="{F560E272-CB8E-4E78-A97A-D9DD813BF7C8}" sibTransId="{D3C0D2F4-936E-4956-82B1-25BF1E665129}"/>
    <dgm:cxn modelId="{D8AFFD56-5469-488C-9BDA-E5D1027CE0CC}" type="presOf" srcId="{E9068780-EDE2-4DEF-97E8-865BBCACD5AC}" destId="{1C63E83C-89AC-4355-9657-CC1CCE1C0C4C}" srcOrd="0" destOrd="0" presId="urn:microsoft.com/office/officeart/2005/8/layout/hierarchy2"/>
    <dgm:cxn modelId="{F7AA7E7B-978F-4908-BDD5-711EA36715FC}" type="presOf" srcId="{4E7E1A06-94FB-4372-B067-AA512C100FDB}" destId="{C2D5CF76-C62F-4240-ADCC-E7523822FE18}" srcOrd="0" destOrd="0" presId="urn:microsoft.com/office/officeart/2005/8/layout/hierarchy2"/>
    <dgm:cxn modelId="{0934D7BD-3E5F-4334-A167-0734A021EFA8}" type="presOf" srcId="{10A90A53-B3ED-4D39-B56C-C7E04E75EBA2}" destId="{E8A28FCC-3A82-4A03-B813-AAF72F6FEC40}" srcOrd="0" destOrd="0" presId="urn:microsoft.com/office/officeart/2005/8/layout/hierarchy2"/>
    <dgm:cxn modelId="{4942BE8E-BCFB-423C-B791-DB60D75F1367}" type="presParOf" srcId="{8EA36679-D50F-457D-BDAD-841D8793D09F}" destId="{D4CD31C9-EFEA-4379-B0C8-D5A5FEF783A0}" srcOrd="0" destOrd="0" presId="urn:microsoft.com/office/officeart/2005/8/layout/hierarchy2"/>
    <dgm:cxn modelId="{F5617211-4F8F-4A23-97AC-03999D15917E}" type="presParOf" srcId="{D4CD31C9-EFEA-4379-B0C8-D5A5FEF783A0}" destId="{B359A80E-5C18-4349-B4BB-E9DAB948F5D3}" srcOrd="0" destOrd="0" presId="urn:microsoft.com/office/officeart/2005/8/layout/hierarchy2"/>
    <dgm:cxn modelId="{66FC51B5-4DB8-4743-AA41-E9828891632C}" type="presParOf" srcId="{D4CD31C9-EFEA-4379-B0C8-D5A5FEF783A0}" destId="{7A5B369C-F769-411B-9001-90315D99BE2E}" srcOrd="1" destOrd="0" presId="urn:microsoft.com/office/officeart/2005/8/layout/hierarchy2"/>
    <dgm:cxn modelId="{B5A138B6-7D86-4224-966F-6CF95697A4F8}" type="presParOf" srcId="{7A5B369C-F769-411B-9001-90315D99BE2E}" destId="{AA0EC2A9-A436-4A4F-A2D9-A6FD8CFFEEB6}" srcOrd="0" destOrd="0" presId="urn:microsoft.com/office/officeart/2005/8/layout/hierarchy2"/>
    <dgm:cxn modelId="{880E2B17-115A-4FA9-BA2B-AEF1B9E39F8E}" type="presParOf" srcId="{AA0EC2A9-A436-4A4F-A2D9-A6FD8CFFEEB6}" destId="{F8BD2CD1-B8FD-488B-B472-DE54ED5787BF}" srcOrd="0" destOrd="0" presId="urn:microsoft.com/office/officeart/2005/8/layout/hierarchy2"/>
    <dgm:cxn modelId="{77D02074-8693-4A33-96B9-26C604DB69A0}" type="presParOf" srcId="{7A5B369C-F769-411B-9001-90315D99BE2E}" destId="{DC79CFB2-00BB-4864-9F3A-F86D0DA97371}" srcOrd="1" destOrd="0" presId="urn:microsoft.com/office/officeart/2005/8/layout/hierarchy2"/>
    <dgm:cxn modelId="{FCE15A48-EECE-4FEC-AF4D-04D269D566B8}" type="presParOf" srcId="{DC79CFB2-00BB-4864-9F3A-F86D0DA97371}" destId="{C9C96A91-D30F-414F-927D-665131942E35}" srcOrd="0" destOrd="0" presId="urn:microsoft.com/office/officeart/2005/8/layout/hierarchy2"/>
    <dgm:cxn modelId="{7C9933EE-3051-4EAD-BD54-B3406FBABD70}" type="presParOf" srcId="{DC79CFB2-00BB-4864-9F3A-F86D0DA97371}" destId="{70A6E639-0544-4F8F-AE99-5161D682F881}" srcOrd="1" destOrd="0" presId="urn:microsoft.com/office/officeart/2005/8/layout/hierarchy2"/>
    <dgm:cxn modelId="{158F7F6D-690A-40CB-97E8-B86DFA8D97DA}" type="presParOf" srcId="{70A6E639-0544-4F8F-AE99-5161D682F881}" destId="{C2D5CF76-C62F-4240-ADCC-E7523822FE18}" srcOrd="0" destOrd="0" presId="urn:microsoft.com/office/officeart/2005/8/layout/hierarchy2"/>
    <dgm:cxn modelId="{F6A472F8-E012-48C6-892C-757614987DA1}" type="presParOf" srcId="{C2D5CF76-C62F-4240-ADCC-E7523822FE18}" destId="{3DD0FEE4-4578-4FF2-BCC5-1941DB7B34D5}" srcOrd="0" destOrd="0" presId="urn:microsoft.com/office/officeart/2005/8/layout/hierarchy2"/>
    <dgm:cxn modelId="{DC25F8B5-A993-4F4A-B04B-2D8309F1E2B1}" type="presParOf" srcId="{70A6E639-0544-4F8F-AE99-5161D682F881}" destId="{F12A62E0-FF24-4DBC-A098-72FD61C9AE08}" srcOrd="1" destOrd="0" presId="urn:microsoft.com/office/officeart/2005/8/layout/hierarchy2"/>
    <dgm:cxn modelId="{AFED0204-9AAB-4706-BB01-B9C1D9C5C7B7}" type="presParOf" srcId="{F12A62E0-FF24-4DBC-A098-72FD61C9AE08}" destId="{66B1BF02-0581-4C49-9487-FF9C2346CE99}" srcOrd="0" destOrd="0" presId="urn:microsoft.com/office/officeart/2005/8/layout/hierarchy2"/>
    <dgm:cxn modelId="{95A60B02-BAAC-4340-86A6-4307340B5B1F}" type="presParOf" srcId="{F12A62E0-FF24-4DBC-A098-72FD61C9AE08}" destId="{BB96D5E5-D70C-4A2F-9490-9FE529CB32D8}" srcOrd="1" destOrd="0" presId="urn:microsoft.com/office/officeart/2005/8/layout/hierarchy2"/>
    <dgm:cxn modelId="{034CB8C6-09BF-417E-B37E-ACD536F48EFB}" type="presParOf" srcId="{70A6E639-0544-4F8F-AE99-5161D682F881}" destId="{CCAF3572-2108-46D3-B2AB-B8FD19311F2C}" srcOrd="2" destOrd="0" presId="urn:microsoft.com/office/officeart/2005/8/layout/hierarchy2"/>
    <dgm:cxn modelId="{00BBFBCF-7C76-440F-84B6-7EF0940AA8A6}" type="presParOf" srcId="{CCAF3572-2108-46D3-B2AB-B8FD19311F2C}" destId="{43F9731F-FFC5-4B7B-B248-1E57B91A1C28}" srcOrd="0" destOrd="0" presId="urn:microsoft.com/office/officeart/2005/8/layout/hierarchy2"/>
    <dgm:cxn modelId="{94687F47-DB2F-499C-B7DE-EC1C023F0B92}" type="presParOf" srcId="{70A6E639-0544-4F8F-AE99-5161D682F881}" destId="{B5326501-41AE-4A6E-A658-42972C44AB0C}" srcOrd="3" destOrd="0" presId="urn:microsoft.com/office/officeart/2005/8/layout/hierarchy2"/>
    <dgm:cxn modelId="{BF06B7D3-2DE0-40D5-B5E5-9F955F78B08A}" type="presParOf" srcId="{B5326501-41AE-4A6E-A658-42972C44AB0C}" destId="{1E8C94B7-DB84-4D49-A496-9BBF24CCC674}" srcOrd="0" destOrd="0" presId="urn:microsoft.com/office/officeart/2005/8/layout/hierarchy2"/>
    <dgm:cxn modelId="{DEC9A019-8791-491A-981F-E25A93F23EEE}" type="presParOf" srcId="{B5326501-41AE-4A6E-A658-42972C44AB0C}" destId="{48746206-BF38-4790-BDCF-E76D40916F5C}" srcOrd="1" destOrd="0" presId="urn:microsoft.com/office/officeart/2005/8/layout/hierarchy2"/>
    <dgm:cxn modelId="{AF6BA0B7-DB49-4C20-AB2C-8C42D5525EC4}" type="presParOf" srcId="{7A5B369C-F769-411B-9001-90315D99BE2E}" destId="{1C63E83C-89AC-4355-9657-CC1CCE1C0C4C}" srcOrd="2" destOrd="0" presId="urn:microsoft.com/office/officeart/2005/8/layout/hierarchy2"/>
    <dgm:cxn modelId="{C5FF1176-83CC-4308-B4DA-77296AC2B598}" type="presParOf" srcId="{1C63E83C-89AC-4355-9657-CC1CCE1C0C4C}" destId="{07EE7383-EE66-4025-BA7F-EBEDBF0EA7E9}" srcOrd="0" destOrd="0" presId="urn:microsoft.com/office/officeart/2005/8/layout/hierarchy2"/>
    <dgm:cxn modelId="{6457C265-FF64-4782-BEC1-19E4A692972A}" type="presParOf" srcId="{7A5B369C-F769-411B-9001-90315D99BE2E}" destId="{472BEB90-F74F-4C04-9DB6-CD7B41EE17BD}" srcOrd="3" destOrd="0" presId="urn:microsoft.com/office/officeart/2005/8/layout/hierarchy2"/>
    <dgm:cxn modelId="{84A4EF0D-9066-4749-8FEC-F020500635A6}" type="presParOf" srcId="{472BEB90-F74F-4C04-9DB6-CD7B41EE17BD}" destId="{E8A28FCC-3A82-4A03-B813-AAF72F6FEC40}" srcOrd="0" destOrd="0" presId="urn:microsoft.com/office/officeart/2005/8/layout/hierarchy2"/>
    <dgm:cxn modelId="{71339FA0-BF24-4DB8-922A-C4EC59243886}" type="presParOf" srcId="{472BEB90-F74F-4C04-9DB6-CD7B41EE17BD}" destId="{AD290909-1914-4077-8C2B-541DDC7262A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8D3224-D10E-47F2-95F3-16A2F83E34A3}">
      <dsp:nvSpPr>
        <dsp:cNvPr id="0" name=""/>
        <dsp:cNvSpPr/>
      </dsp:nvSpPr>
      <dsp:spPr>
        <a:xfrm>
          <a:off x="0" y="23325"/>
          <a:ext cx="8640960" cy="132327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C00000"/>
              </a:solidFill>
              <a:latin typeface="+mn-lt"/>
            </a:rPr>
            <a:t>При помощи интонации и союзов или союзных слов. Сложные предложения с союзами и союзными словами называются союзными.</a:t>
          </a:r>
          <a:endParaRPr lang="ru-RU" sz="2400" kern="1200" dirty="0">
            <a:solidFill>
              <a:srgbClr val="C00000"/>
            </a:solidFill>
            <a:latin typeface="+mn-lt"/>
          </a:endParaRPr>
        </a:p>
      </dsp:txBody>
      <dsp:txXfrm>
        <a:off x="0" y="23325"/>
        <a:ext cx="8640960" cy="1323270"/>
      </dsp:txXfrm>
    </dsp:sp>
    <dsp:sp modelId="{C8A2C403-93FB-4208-A720-E39BF047F3AC}">
      <dsp:nvSpPr>
        <dsp:cNvPr id="0" name=""/>
        <dsp:cNvSpPr/>
      </dsp:nvSpPr>
      <dsp:spPr>
        <a:xfrm>
          <a:off x="0" y="1346595"/>
          <a:ext cx="8640960" cy="18909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50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>
              <a:latin typeface="+mn-lt"/>
            </a:rPr>
            <a:t>В самую эту минуту дверь отворилась, и Марья Ивановна вошла с улыбкой на бледном лице.(союз и)</a:t>
          </a:r>
          <a:endParaRPr lang="ru-RU" sz="2400" kern="1200" dirty="0">
            <a:latin typeface="+mn-lt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>
              <a:latin typeface="+mn-lt"/>
            </a:rPr>
            <a:t>Мне вздумалось завернуть под навес, где стояли наши лошади.(союзное слово – относительное наречие где)</a:t>
          </a:r>
          <a:endParaRPr lang="ru-RU" sz="2400" kern="1200" dirty="0">
            <a:latin typeface="+mn-lt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400" kern="1200" dirty="0">
            <a:latin typeface="+mn-lt"/>
          </a:endParaRPr>
        </a:p>
      </dsp:txBody>
      <dsp:txXfrm>
        <a:off x="0" y="1346595"/>
        <a:ext cx="8640960" cy="1890945"/>
      </dsp:txXfrm>
    </dsp:sp>
    <dsp:sp modelId="{10405A92-2B1D-456B-B186-266850BD1B08}">
      <dsp:nvSpPr>
        <dsp:cNvPr id="0" name=""/>
        <dsp:cNvSpPr/>
      </dsp:nvSpPr>
      <dsp:spPr>
        <a:xfrm>
          <a:off x="0" y="3237540"/>
          <a:ext cx="8640960" cy="132327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C00000"/>
              </a:solidFill>
              <a:latin typeface="+mn-lt"/>
            </a:rPr>
            <a:t>При помощи интонации (без союзов и союзных слов). Сложные предложения без союзов и союзных слов называются бессоюзными.</a:t>
          </a:r>
          <a:endParaRPr lang="ru-RU" sz="2400" kern="1200" dirty="0">
            <a:solidFill>
              <a:srgbClr val="C00000"/>
            </a:solidFill>
            <a:latin typeface="+mn-lt"/>
          </a:endParaRPr>
        </a:p>
      </dsp:txBody>
      <dsp:txXfrm>
        <a:off x="0" y="3237540"/>
        <a:ext cx="8640960" cy="1323270"/>
      </dsp:txXfrm>
    </dsp:sp>
    <dsp:sp modelId="{2CC72D92-B328-438B-BB30-B18A275F73FD}">
      <dsp:nvSpPr>
        <dsp:cNvPr id="0" name=""/>
        <dsp:cNvSpPr/>
      </dsp:nvSpPr>
      <dsp:spPr>
        <a:xfrm>
          <a:off x="0" y="4560810"/>
          <a:ext cx="8640960" cy="960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50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/>
            <a:t>Покраснела рябина, посинела вода.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/>
            <a:t>Луны не было на небе: она в ту пору поздно всходила.</a:t>
          </a:r>
          <a:endParaRPr lang="ru-RU" sz="2400" kern="1200" dirty="0"/>
        </a:p>
      </dsp:txBody>
      <dsp:txXfrm>
        <a:off x="0" y="4560810"/>
        <a:ext cx="8640960" cy="9604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D8D249-A8C5-4575-AEEB-32E30120775D}">
      <dsp:nvSpPr>
        <dsp:cNvPr id="0" name=""/>
        <dsp:cNvSpPr/>
      </dsp:nvSpPr>
      <dsp:spPr>
        <a:xfrm>
          <a:off x="0" y="3988"/>
          <a:ext cx="8568952" cy="1633903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C00000"/>
              </a:solidFill>
            </a:rPr>
            <a:t>Сложносочиненные предложения </a:t>
          </a:r>
          <a:r>
            <a:rPr lang="ru-RU" sz="2400" kern="1200" dirty="0" smtClean="0">
              <a:solidFill>
                <a:schemeClr val="tx1"/>
              </a:solidFill>
            </a:rPr>
            <a:t>– это такие предложения, в которых простые предложения могут быть равноправными по смыслу и связываются сочинительными союзами.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0" y="3988"/>
        <a:ext cx="8568952" cy="1633903"/>
      </dsp:txXfrm>
    </dsp:sp>
    <dsp:sp modelId="{74BE05F0-9A39-461E-B8C8-FDF1ABB694B6}">
      <dsp:nvSpPr>
        <dsp:cNvPr id="0" name=""/>
        <dsp:cNvSpPr/>
      </dsp:nvSpPr>
      <dsp:spPr>
        <a:xfrm>
          <a:off x="0" y="1637892"/>
          <a:ext cx="8568952" cy="7718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064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/>
            <a:t>Сумрак стал гуще, и звезды сияли выше.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/>
            <a:t>Еще в полях белеет снег, а воды уж весной шумят.</a:t>
          </a:r>
          <a:endParaRPr lang="ru-RU" sz="2400" kern="1200" dirty="0"/>
        </a:p>
      </dsp:txBody>
      <dsp:txXfrm>
        <a:off x="0" y="1637892"/>
        <a:ext cx="8568952" cy="771856"/>
      </dsp:txXfrm>
    </dsp:sp>
    <dsp:sp modelId="{DD3C6709-EB2C-4059-8C8E-92599726BDA1}">
      <dsp:nvSpPr>
        <dsp:cNvPr id="0" name=""/>
        <dsp:cNvSpPr/>
      </dsp:nvSpPr>
      <dsp:spPr>
        <a:xfrm>
          <a:off x="0" y="2409749"/>
          <a:ext cx="8568952" cy="1633903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C00000"/>
              </a:solidFill>
            </a:rPr>
            <a:t>Сложноподчиненные предложения </a:t>
          </a:r>
          <a:r>
            <a:rPr lang="ru-RU" sz="2400" kern="1200" dirty="0" smtClean="0"/>
            <a:t>– это такие предложения, в которых одно из предложений по смыслу подчинено другому и связано с ним подчинительным союзом или союзным словом.</a:t>
          </a:r>
          <a:endParaRPr lang="ru-RU" sz="2400" kern="1200" dirty="0"/>
        </a:p>
      </dsp:txBody>
      <dsp:txXfrm>
        <a:off x="0" y="2409749"/>
        <a:ext cx="8568952" cy="1633903"/>
      </dsp:txXfrm>
    </dsp:sp>
    <dsp:sp modelId="{13D2E55A-1F74-4EAC-8FB3-B560F1FC9EDA}">
      <dsp:nvSpPr>
        <dsp:cNvPr id="0" name=""/>
        <dsp:cNvSpPr/>
      </dsp:nvSpPr>
      <dsp:spPr>
        <a:xfrm>
          <a:off x="0" y="4043652"/>
          <a:ext cx="8568952" cy="14249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064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/>
            <a:t>Сделано все, чтобы я мог работать спокойно.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/>
            <a:t>Выехали в едва зазеленевшие поля, над которыми в солнечном свете, трепеща крыльями, жарко пел жаворонок.</a:t>
          </a:r>
          <a:endParaRPr lang="ru-RU" sz="2400" kern="1200" dirty="0"/>
        </a:p>
      </dsp:txBody>
      <dsp:txXfrm>
        <a:off x="0" y="4043652"/>
        <a:ext cx="8568952" cy="142496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359A80E-5C18-4349-B4BB-E9DAB948F5D3}">
      <dsp:nvSpPr>
        <dsp:cNvPr id="0" name=""/>
        <dsp:cNvSpPr/>
      </dsp:nvSpPr>
      <dsp:spPr>
        <a:xfrm>
          <a:off x="8897" y="2608158"/>
          <a:ext cx="1975405" cy="987702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Сложные предложения</a:t>
          </a:r>
          <a:endParaRPr lang="ru-RU" sz="2400" kern="1200" dirty="0"/>
        </a:p>
      </dsp:txBody>
      <dsp:txXfrm>
        <a:off x="8897" y="2608158"/>
        <a:ext cx="1975405" cy="987702"/>
      </dsp:txXfrm>
    </dsp:sp>
    <dsp:sp modelId="{AA0EC2A9-A436-4A4F-A2D9-A6FD8CFFEEB6}">
      <dsp:nvSpPr>
        <dsp:cNvPr id="0" name=""/>
        <dsp:cNvSpPr/>
      </dsp:nvSpPr>
      <dsp:spPr>
        <a:xfrm rot="19457599">
          <a:off x="1892840" y="2802218"/>
          <a:ext cx="973087" cy="31653"/>
        </a:xfrm>
        <a:custGeom>
          <a:avLst/>
          <a:gdLst/>
          <a:ahLst/>
          <a:cxnLst/>
          <a:rect l="0" t="0" r="0" b="0"/>
          <a:pathLst>
            <a:path>
              <a:moveTo>
                <a:pt x="0" y="15826"/>
              </a:moveTo>
              <a:lnTo>
                <a:pt x="973087" y="15826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9457599">
        <a:off x="2355057" y="2793718"/>
        <a:ext cx="48654" cy="48654"/>
      </dsp:txXfrm>
    </dsp:sp>
    <dsp:sp modelId="{C9C96A91-D30F-414F-927D-665131942E35}">
      <dsp:nvSpPr>
        <dsp:cNvPr id="0" name=""/>
        <dsp:cNvSpPr/>
      </dsp:nvSpPr>
      <dsp:spPr>
        <a:xfrm>
          <a:off x="2774465" y="2040229"/>
          <a:ext cx="1975405" cy="987702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союзные</a:t>
          </a:r>
          <a:endParaRPr lang="ru-RU" sz="2400" kern="1200" dirty="0"/>
        </a:p>
      </dsp:txBody>
      <dsp:txXfrm>
        <a:off x="2774465" y="2040229"/>
        <a:ext cx="1975405" cy="987702"/>
      </dsp:txXfrm>
    </dsp:sp>
    <dsp:sp modelId="{C2D5CF76-C62F-4240-ADCC-E7523822FE18}">
      <dsp:nvSpPr>
        <dsp:cNvPr id="0" name=""/>
        <dsp:cNvSpPr/>
      </dsp:nvSpPr>
      <dsp:spPr>
        <a:xfrm rot="19309468">
          <a:off x="4642382" y="2207629"/>
          <a:ext cx="1005141" cy="31653"/>
        </a:xfrm>
        <a:custGeom>
          <a:avLst/>
          <a:gdLst/>
          <a:ahLst/>
          <a:cxnLst/>
          <a:rect l="0" t="0" r="0" b="0"/>
          <a:pathLst>
            <a:path>
              <a:moveTo>
                <a:pt x="0" y="15826"/>
              </a:moveTo>
              <a:lnTo>
                <a:pt x="1005141" y="15826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9309468">
        <a:off x="5119824" y="2198327"/>
        <a:ext cx="50257" cy="50257"/>
      </dsp:txXfrm>
    </dsp:sp>
    <dsp:sp modelId="{66B1BF02-0581-4C49-9487-FF9C2346CE99}">
      <dsp:nvSpPr>
        <dsp:cNvPr id="0" name=""/>
        <dsp:cNvSpPr/>
      </dsp:nvSpPr>
      <dsp:spPr>
        <a:xfrm>
          <a:off x="5540034" y="1452832"/>
          <a:ext cx="2865938" cy="919995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сложносочиненные</a:t>
          </a:r>
          <a:endParaRPr lang="ru-RU" sz="2400" kern="1200" dirty="0"/>
        </a:p>
      </dsp:txBody>
      <dsp:txXfrm>
        <a:off x="5540034" y="1452832"/>
        <a:ext cx="2865938" cy="919995"/>
      </dsp:txXfrm>
    </dsp:sp>
    <dsp:sp modelId="{CCAF3572-2108-46D3-B2AB-B8FD19311F2C}">
      <dsp:nvSpPr>
        <dsp:cNvPr id="0" name=""/>
        <dsp:cNvSpPr/>
      </dsp:nvSpPr>
      <dsp:spPr>
        <a:xfrm rot="2043300">
          <a:off x="4668089" y="2785292"/>
          <a:ext cx="953726" cy="31653"/>
        </a:xfrm>
        <a:custGeom>
          <a:avLst/>
          <a:gdLst/>
          <a:ahLst/>
          <a:cxnLst/>
          <a:rect l="0" t="0" r="0" b="0"/>
          <a:pathLst>
            <a:path>
              <a:moveTo>
                <a:pt x="0" y="15826"/>
              </a:moveTo>
              <a:lnTo>
                <a:pt x="953726" y="15826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043300">
        <a:off x="5121109" y="2777275"/>
        <a:ext cx="47686" cy="47686"/>
      </dsp:txXfrm>
    </dsp:sp>
    <dsp:sp modelId="{1E8C94B7-DB84-4D49-A496-9BBF24CCC674}">
      <dsp:nvSpPr>
        <dsp:cNvPr id="0" name=""/>
        <dsp:cNvSpPr/>
      </dsp:nvSpPr>
      <dsp:spPr>
        <a:xfrm>
          <a:off x="5540034" y="2520984"/>
          <a:ext cx="3020020" cy="1094345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сложноподчиненные</a:t>
          </a:r>
          <a:endParaRPr lang="ru-RU" sz="2400" kern="1200" dirty="0"/>
        </a:p>
      </dsp:txBody>
      <dsp:txXfrm>
        <a:off x="5540034" y="2520984"/>
        <a:ext cx="3020020" cy="1094345"/>
      </dsp:txXfrm>
    </dsp:sp>
    <dsp:sp modelId="{1C63E83C-89AC-4355-9657-CC1CCE1C0C4C}">
      <dsp:nvSpPr>
        <dsp:cNvPr id="0" name=""/>
        <dsp:cNvSpPr/>
      </dsp:nvSpPr>
      <dsp:spPr>
        <a:xfrm rot="2142401">
          <a:off x="1892840" y="3370148"/>
          <a:ext cx="973087" cy="31653"/>
        </a:xfrm>
        <a:custGeom>
          <a:avLst/>
          <a:gdLst/>
          <a:ahLst/>
          <a:cxnLst/>
          <a:rect l="0" t="0" r="0" b="0"/>
          <a:pathLst>
            <a:path>
              <a:moveTo>
                <a:pt x="0" y="15826"/>
              </a:moveTo>
              <a:lnTo>
                <a:pt x="973087" y="15826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142401">
        <a:off x="2355057" y="3361647"/>
        <a:ext cx="48654" cy="48654"/>
      </dsp:txXfrm>
    </dsp:sp>
    <dsp:sp modelId="{E8A28FCC-3A82-4A03-B813-AAF72F6FEC40}">
      <dsp:nvSpPr>
        <dsp:cNvPr id="0" name=""/>
        <dsp:cNvSpPr/>
      </dsp:nvSpPr>
      <dsp:spPr>
        <a:xfrm>
          <a:off x="2774465" y="3176088"/>
          <a:ext cx="1975405" cy="987702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бессоюзные</a:t>
          </a:r>
          <a:endParaRPr lang="ru-RU" sz="2400" kern="1200" dirty="0"/>
        </a:p>
      </dsp:txBody>
      <dsp:txXfrm>
        <a:off x="2774465" y="3176088"/>
        <a:ext cx="1975405" cy="9877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Созданные самостоятельно.        Урок-презентация :                         русский язык,8 класс                 "Сложное предложение" с использованием PowerPoint.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65D95C-BB75-4710-9225-A5B43C0BD63B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0F7CA-6190-427B-AAD8-A1376D4275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Созданные самостоятельно.        Урок-презентация :                         русский язык,8 класс                 "Сложное предложение" с использованием PowerPoint.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5F3B1D-48C9-4772-960D-8DBFBD8F4A20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69EA1-39BF-4452-9A41-1E5451F7A8C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69EA1-39BF-4452-9A41-1E5451F7A8C3}" type="slidenum">
              <a:rPr lang="ru-RU" smtClean="0"/>
              <a:t>1</a:t>
            </a:fld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Созданные самостоятельно.        Урок-презентация :                         русский язык,8 класс                 "Сложное предложение" с использованием PowerPoint.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ED01CA96-46F9-4217-89CA-8EFA582BF58A}" type="datetime1">
              <a:rPr lang="ru-RU" smtClean="0"/>
              <a:t>07.11.2013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F8CA-D138-4DEE-AC95-D9F2527231E3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C3FF-C7BA-4E94-9F85-FE90B8E0EAF4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A3A0-981E-41F4-BCE5-C2127E52D8C3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19DC-6E84-44DE-B942-B89A0C99AEA1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9BB41-6C09-480C-8B01-40836675BD73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FD50C-314A-433C-9ECE-1D6F16B7FA65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4158-5405-44AD-BDC3-865B3B34720A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5DB8A-2D85-4257-940A-7060194DD931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47D7B-80F1-4896-8E69-51EEB847126B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08839-9AF6-4F13-B851-1FF6CAD859EA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9F147-887E-46D7-AFDE-9BA03398D88A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FBC3-4055-41DE-B9F0-41CEFCBB5DA8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648" y="1844824"/>
            <a:ext cx="6624637" cy="1943100"/>
          </a:xfrm>
        </p:spPr>
        <p:txBody>
          <a:bodyPr/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Сложное предложение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923928" y="332656"/>
            <a:ext cx="489699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+mn-lt"/>
              </a:rPr>
              <a:t>Автор Романова Наталья Ивановна учитель </a:t>
            </a:r>
            <a:r>
              <a:rPr lang="ru-RU" b="1" dirty="0">
                <a:latin typeface="+mn-lt"/>
              </a:rPr>
              <a:t>русского языка и литературы </a:t>
            </a:r>
            <a:r>
              <a:rPr lang="ru-RU" b="1" dirty="0" smtClean="0">
                <a:latin typeface="+mn-lt"/>
              </a:rPr>
              <a:t>ГБОУ СОШ </a:t>
            </a:r>
            <a:r>
              <a:rPr lang="ru-RU" b="1" smtClean="0">
                <a:latin typeface="+mn-lt"/>
              </a:rPr>
              <a:t>№476 Колпинского </a:t>
            </a:r>
            <a:r>
              <a:rPr lang="ru-RU" b="1" dirty="0" smtClean="0">
                <a:latin typeface="+mn-lt"/>
              </a:rPr>
              <a:t>района  Санкт-Петербурга</a:t>
            </a:r>
            <a:endParaRPr lang="ru-RU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79388" y="260648"/>
            <a:ext cx="8964612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endParaRPr lang="ru-RU" sz="2400" b="1" dirty="0" smtClean="0"/>
          </a:p>
          <a:p>
            <a:pPr marL="342900" indent="-342900">
              <a:spcBef>
                <a:spcPct val="50000"/>
              </a:spcBef>
            </a:pPr>
            <a:r>
              <a:rPr lang="ru-RU" sz="2400" b="1" dirty="0" smtClean="0">
                <a:solidFill>
                  <a:srgbClr val="FF0000"/>
                </a:solidFill>
                <a:latin typeface="+mn-lt"/>
              </a:rPr>
              <a:t>Сложные предложения</a:t>
            </a:r>
            <a:r>
              <a:rPr lang="ru-RU" sz="2400" b="1" dirty="0" smtClean="0">
                <a:latin typeface="+mn-lt"/>
              </a:rPr>
              <a:t>-</a:t>
            </a:r>
            <a:r>
              <a:rPr lang="ru-RU" sz="24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ru-RU" sz="2400" b="1" dirty="0" smtClean="0">
                <a:latin typeface="+mn-lt"/>
              </a:rPr>
              <a:t>это предложения, состоящие из двух или нескольких простых предложений.</a:t>
            </a:r>
          </a:p>
          <a:p>
            <a:pPr marL="342900" indent="-342900">
              <a:spcBef>
                <a:spcPct val="50000"/>
              </a:spcBef>
            </a:pPr>
            <a:r>
              <a:rPr lang="ru-RU" sz="2400" b="1" dirty="0" smtClean="0">
                <a:latin typeface="+mn-lt"/>
              </a:rPr>
              <a:t>  Простые предложения в составе сложного не обладают интонационной законченностью и сливаются по смыслу и в произношении в одно целое.</a:t>
            </a:r>
          </a:p>
          <a:p>
            <a:pPr marL="342900" indent="-342900">
              <a:spcBef>
                <a:spcPct val="50000"/>
              </a:spcBef>
            </a:pPr>
            <a:endParaRPr lang="ru-RU" sz="2400" b="1" dirty="0" smtClean="0">
              <a:solidFill>
                <a:schemeClr val="folHlink"/>
              </a:solidFill>
              <a:latin typeface="+mn-lt"/>
            </a:endParaRPr>
          </a:p>
          <a:p>
            <a:pPr marL="342900" indent="-342900">
              <a:spcBef>
                <a:spcPct val="50000"/>
              </a:spcBef>
            </a:pPr>
            <a:r>
              <a:rPr lang="ru-RU" sz="2400" b="1" i="1" dirty="0" smtClean="0">
                <a:latin typeface="+mn-lt"/>
              </a:rPr>
              <a:t>Небо снова все покрылось тучами, и посыпался дождь.</a:t>
            </a:r>
          </a:p>
          <a:p>
            <a:pPr marL="342900" indent="-342900">
              <a:spcBef>
                <a:spcPct val="50000"/>
              </a:spcBef>
            </a:pPr>
            <a:r>
              <a:rPr lang="ru-RU" sz="2400" b="1" i="1" dirty="0" smtClean="0">
                <a:latin typeface="+mn-lt"/>
              </a:rPr>
              <a:t>Владимир с ужасом увидел, что он заехал в незнакомый лес.</a:t>
            </a:r>
          </a:p>
          <a:p>
            <a:pPr marL="342900" indent="-342900">
              <a:spcBef>
                <a:spcPct val="50000"/>
              </a:spcBef>
            </a:pPr>
            <a:endParaRPr lang="ru-RU" sz="2400" b="1" i="1" dirty="0" smtClean="0">
              <a:latin typeface="+mn-lt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176463" y="2373313"/>
            <a:ext cx="5059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755576" y="404664"/>
            <a:ext cx="7920880" cy="612068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Выпишите предложения в следующем порядке:1) простые предложения; 2) сложные предложения с сочинительными союзами; 3) сложные предложения с подчинительными союзами; 4) сложные предложения без союзов.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400" b="1" dirty="0" smtClean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latin typeface="+mn-lt"/>
              </a:rPr>
              <a:t>1) Было уже часов десять вечера, и над садом светила полная луна. 2)В доме все уже легли, но никто не спал. 3)Лето выдалось серое и холодное, деревья были мокрые.4)Надя простилась и пошла к себе (на)верх, легла и (тот) час уснула. 5)Прошла осень, за ней пришла зима. Надя уже сильно  тосковала и каждый день думала о матери и бабушке. 6)День был пасмурный, но теплый. 7) Стекля..</a:t>
            </a:r>
            <a:r>
              <a:rPr lang="ru-RU" sz="2400" b="1" dirty="0" err="1" smtClean="0">
                <a:latin typeface="+mn-lt"/>
              </a:rPr>
              <a:t>ая</a:t>
            </a:r>
            <a:r>
              <a:rPr lang="ru-RU" sz="2400" b="1" dirty="0" smtClean="0">
                <a:latin typeface="+mn-lt"/>
              </a:rPr>
              <a:t> дверь на б..</a:t>
            </a:r>
            <a:r>
              <a:rPr lang="ru-RU" sz="2400" b="1" dirty="0" err="1" smtClean="0">
                <a:latin typeface="+mn-lt"/>
              </a:rPr>
              <a:t>лкон</a:t>
            </a:r>
            <a:r>
              <a:rPr lang="ru-RU" sz="2400" b="1" dirty="0" smtClean="0">
                <a:latin typeface="+mn-lt"/>
              </a:rPr>
              <a:t> была закрыта, что(бы) из сада не несло жаром.8) Если путник идет по дну горной долины, он видит горы со всех сторон.</a:t>
            </a:r>
            <a:endParaRPr lang="ru-RU" sz="2400" b="1" baseline="0" dirty="0" smtClean="0"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755576" y="260648"/>
            <a:ext cx="87487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/>
            <a:endParaRPr lang="ru-RU" sz="2400" b="1" dirty="0">
              <a:solidFill>
                <a:srgbClr val="FF33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260648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Простые предложения соединяются в сложные</a:t>
            </a:r>
            <a:endParaRPr lang="ru-RU" sz="2400" b="1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323528" y="980728"/>
          <a:ext cx="864096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39552" y="188640"/>
            <a:ext cx="842493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ru-RU" sz="2400" b="1" dirty="0" smtClean="0">
                <a:solidFill>
                  <a:srgbClr val="C00000"/>
                </a:solidFill>
                <a:latin typeface="+mn-lt"/>
              </a:rPr>
              <a:t>Предложения с союзами и союзными словами делятся на две группы.</a:t>
            </a:r>
          </a:p>
          <a:p>
            <a:pPr marL="342900" indent="-342900">
              <a:spcBef>
                <a:spcPct val="50000"/>
              </a:spcBef>
            </a:pPr>
            <a:endParaRPr lang="ru-RU" sz="2400" b="1" dirty="0" smtClean="0">
              <a:solidFill>
                <a:srgbClr val="0033CC"/>
              </a:solidFill>
              <a:latin typeface="+mn-lt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323528" y="980728"/>
          <a:ext cx="8568952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1412776"/>
            <a:ext cx="9144000" cy="2503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endParaRPr lang="ru-RU" sz="2800" b="1" dirty="0" smtClean="0"/>
          </a:p>
          <a:p>
            <a:pPr algn="ctr"/>
            <a:endParaRPr lang="ru-RU" sz="2800" b="1" dirty="0" smtClean="0"/>
          </a:p>
          <a:p>
            <a:pPr algn="ctr"/>
            <a:r>
              <a:rPr lang="ru-RU" sz="2400" b="1" dirty="0" smtClean="0">
                <a:latin typeface="+mn-lt"/>
              </a:rPr>
              <a:t>Независимое предложение в составе сложноподчиненного  называется </a:t>
            </a:r>
            <a:r>
              <a:rPr lang="ru-RU" sz="2400" b="1" i="1" dirty="0" smtClean="0">
                <a:solidFill>
                  <a:srgbClr val="C00000"/>
                </a:solidFill>
                <a:latin typeface="+mn-lt"/>
              </a:rPr>
              <a:t>главным</a:t>
            </a:r>
            <a:r>
              <a:rPr lang="ru-RU" sz="2400" b="1" dirty="0" smtClean="0">
                <a:latin typeface="+mn-lt"/>
              </a:rPr>
              <a:t>, а зависимое , подчиненное главному по смыслу и грамматически, -</a:t>
            </a:r>
            <a:r>
              <a:rPr lang="ru-RU" sz="2400" b="1" i="1" dirty="0" smtClean="0">
                <a:solidFill>
                  <a:srgbClr val="C00000"/>
                </a:solidFill>
                <a:latin typeface="+mn-lt"/>
              </a:rPr>
              <a:t> придаточным</a:t>
            </a:r>
            <a:r>
              <a:rPr lang="ru-RU" sz="2400" b="1" dirty="0" smtClean="0">
                <a:latin typeface="+mn-lt"/>
              </a:rPr>
              <a:t>.</a:t>
            </a:r>
            <a:endParaRPr lang="ru-RU" sz="2400" b="1" i="1" dirty="0" smtClean="0">
              <a:latin typeface="+mn-lt"/>
            </a:endParaRPr>
          </a:p>
          <a:p>
            <a:r>
              <a:rPr lang="ru-RU" sz="2400" dirty="0" smtClean="0">
                <a:latin typeface="+mn-lt"/>
              </a:rPr>
              <a:t> </a:t>
            </a:r>
            <a:endParaRPr lang="ru-RU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619672" y="188641"/>
            <a:ext cx="640871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+mn-lt"/>
              </a:rPr>
              <a:t>Повторим!</a:t>
            </a:r>
          </a:p>
          <a:p>
            <a:pPr algn="ctr"/>
            <a:endParaRPr lang="ru-RU" sz="2400" b="1" dirty="0" smtClean="0">
              <a:latin typeface="+mn-lt"/>
            </a:endParaRPr>
          </a:p>
          <a:p>
            <a:pPr algn="ctr"/>
            <a:endParaRPr lang="ru-RU" sz="2400" b="1" dirty="0" smtClean="0">
              <a:latin typeface="+mn-lt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323528" y="836712"/>
          <a:ext cx="8568952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79512" y="0"/>
            <a:ext cx="8964488" cy="634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endParaRPr lang="ru-RU" sz="2400" b="1" dirty="0" smtClean="0">
              <a:solidFill>
                <a:srgbClr val="C00000"/>
              </a:solidFill>
              <a:latin typeface="+mn-lt"/>
            </a:endParaRPr>
          </a:p>
          <a:p>
            <a:pPr marL="342900" indent="-342900" algn="ctr">
              <a:spcBef>
                <a:spcPct val="50000"/>
              </a:spcBef>
            </a:pPr>
            <a:r>
              <a:rPr lang="ru-RU" sz="2400" b="1" dirty="0" smtClean="0">
                <a:solidFill>
                  <a:srgbClr val="C00000"/>
                </a:solidFill>
                <a:latin typeface="+mn-lt"/>
              </a:rPr>
              <a:t>Прочитайте. Укажите простые и сложные предложения: бессоюзные, сложносочиненные и сложноподчиненные. Как в них связываются простые предложения? Обозначьте грамматическую основу каждого простого предложения. Перепишите, расставляя знаки препинания.</a:t>
            </a:r>
          </a:p>
          <a:p>
            <a:pPr marL="342900" indent="-342900">
              <a:spcBef>
                <a:spcPct val="50000"/>
              </a:spcBef>
            </a:pPr>
            <a:r>
              <a:rPr lang="ru-RU" sz="2000" b="1" dirty="0" smtClean="0">
                <a:latin typeface="+mn-lt"/>
              </a:rPr>
              <a:t>Представьте себе что вы в полном подводном </a:t>
            </a:r>
            <a:r>
              <a:rPr lang="ru-RU" sz="2000" b="1" dirty="0" err="1" smtClean="0">
                <a:latin typeface="+mn-lt"/>
              </a:rPr>
              <a:t>снар</a:t>
            </a:r>
            <a:r>
              <a:rPr lang="ru-RU" sz="2000" b="1" dirty="0" smtClean="0">
                <a:latin typeface="+mn-lt"/>
              </a:rPr>
              <a:t>..</a:t>
            </a:r>
            <a:r>
              <a:rPr lang="ru-RU" sz="2000" b="1" dirty="0" err="1" smtClean="0">
                <a:latin typeface="+mn-lt"/>
              </a:rPr>
              <a:t>жении</a:t>
            </a:r>
            <a:r>
              <a:rPr lang="ru-RU" sz="2000" b="1" dirty="0" smtClean="0">
                <a:latin typeface="+mn-lt"/>
              </a:rPr>
              <a:t> стоите на берегу одной из бухт Южного побережья Крыма. Сделайте легкое </a:t>
            </a:r>
            <a:r>
              <a:rPr lang="ru-RU" sz="2000" b="1" dirty="0" err="1" smtClean="0">
                <a:latin typeface="+mn-lt"/>
              </a:rPr>
              <a:t>дв</a:t>
            </a:r>
            <a:r>
              <a:rPr lang="ru-RU" sz="2000" b="1" dirty="0" smtClean="0">
                <a:latin typeface="+mn-lt"/>
              </a:rPr>
              <a:t>..</a:t>
            </a:r>
            <a:r>
              <a:rPr lang="ru-RU" sz="2000" b="1" dirty="0" err="1" smtClean="0">
                <a:latin typeface="+mn-lt"/>
              </a:rPr>
              <a:t>жение</a:t>
            </a:r>
            <a:r>
              <a:rPr lang="ru-RU" sz="2000" b="1" dirty="0" smtClean="0">
                <a:latin typeface="+mn-lt"/>
              </a:rPr>
              <a:t> ластами и перед вами откроется необыкновенный мир. Каскадом спускаются к морю пр..</a:t>
            </a:r>
            <a:r>
              <a:rPr lang="ru-RU" sz="2000" b="1" dirty="0" err="1" smtClean="0">
                <a:latin typeface="+mn-lt"/>
              </a:rPr>
              <a:t>брежные</a:t>
            </a:r>
            <a:r>
              <a:rPr lang="ru-RU" sz="2000" b="1" dirty="0" smtClean="0">
                <a:latin typeface="+mn-lt"/>
              </a:rPr>
              <a:t> скалы ритм этого спуска </a:t>
            </a:r>
            <a:r>
              <a:rPr lang="ru-RU" sz="2000" b="1" dirty="0" err="1" smtClean="0">
                <a:latin typeface="+mn-lt"/>
              </a:rPr>
              <a:t>сохр</a:t>
            </a:r>
            <a:r>
              <a:rPr lang="ru-RU" sz="2000" b="1" dirty="0" smtClean="0">
                <a:latin typeface="+mn-lt"/>
              </a:rPr>
              <a:t>..</a:t>
            </a:r>
            <a:r>
              <a:rPr lang="ru-RU" sz="2000" b="1" dirty="0" err="1" smtClean="0">
                <a:latin typeface="+mn-lt"/>
              </a:rPr>
              <a:t>няется</a:t>
            </a:r>
            <a:r>
              <a:rPr lang="ru-RU" sz="2000" b="1" dirty="0" smtClean="0">
                <a:latin typeface="+mn-lt"/>
              </a:rPr>
              <a:t> и в глубине. В толще бирюзовой воды встают каменные гиганты покрытые густой шапкой морской </a:t>
            </a:r>
            <a:r>
              <a:rPr lang="ru-RU" sz="2000" b="1" dirty="0" err="1" smtClean="0">
                <a:latin typeface="+mn-lt"/>
              </a:rPr>
              <a:t>травы.Ее</a:t>
            </a:r>
            <a:r>
              <a:rPr lang="ru-RU" sz="2000" b="1" dirty="0" smtClean="0">
                <a:latin typeface="+mn-lt"/>
              </a:rPr>
              <a:t> пушистые стебли слегка покачиваются когда чуть шевеля ластами вы проплываете мимо. Под водой м..</a:t>
            </a:r>
            <a:r>
              <a:rPr lang="ru-RU" sz="2000" b="1" dirty="0" err="1" smtClean="0">
                <a:latin typeface="+mn-lt"/>
              </a:rPr>
              <a:t>няется</a:t>
            </a:r>
            <a:r>
              <a:rPr lang="ru-RU" sz="2000" b="1" dirty="0" smtClean="0">
                <a:latin typeface="+mn-lt"/>
              </a:rPr>
              <a:t> наше привычное «земное» представление о </a:t>
            </a:r>
            <a:r>
              <a:rPr lang="ru-RU" sz="2000" b="1" dirty="0" err="1" smtClean="0">
                <a:latin typeface="+mn-lt"/>
              </a:rPr>
              <a:t>расст</a:t>
            </a:r>
            <a:r>
              <a:rPr lang="ru-RU" sz="2000" b="1" dirty="0" smtClean="0">
                <a:latin typeface="+mn-lt"/>
              </a:rPr>
              <a:t>..</a:t>
            </a:r>
            <a:r>
              <a:rPr lang="ru-RU" sz="2000" b="1" dirty="0" err="1" smtClean="0">
                <a:latin typeface="+mn-lt"/>
              </a:rPr>
              <a:t>яниях</a:t>
            </a:r>
            <a:r>
              <a:rPr lang="ru-RU" sz="2000" b="1" dirty="0" smtClean="0">
                <a:latin typeface="+mn-lt"/>
              </a:rPr>
              <a:t> и поэтому предметы уд..ленные всего на десять-пятнадцать метров кажутся очень д..</a:t>
            </a:r>
            <a:r>
              <a:rPr lang="ru-RU" sz="2000" b="1" dirty="0" err="1" smtClean="0">
                <a:latin typeface="+mn-lt"/>
              </a:rPr>
              <a:t>лекими</a:t>
            </a:r>
            <a:r>
              <a:rPr lang="ru-RU" sz="2000" b="1" dirty="0" smtClean="0">
                <a:latin typeface="+mn-lt"/>
              </a:rPr>
              <a:t>. Скалы </a:t>
            </a:r>
            <a:r>
              <a:rPr lang="ru-RU" sz="2000" b="1" dirty="0" err="1" smtClean="0">
                <a:latin typeface="+mn-lt"/>
              </a:rPr>
              <a:t>нав</a:t>
            </a:r>
            <a:r>
              <a:rPr lang="ru-RU" sz="2000" b="1" dirty="0" smtClean="0">
                <a:latin typeface="+mn-lt"/>
              </a:rPr>
              <a:t>..</a:t>
            </a:r>
            <a:r>
              <a:rPr lang="ru-RU" sz="2000" b="1" dirty="0" err="1" smtClean="0">
                <a:latin typeface="+mn-lt"/>
              </a:rPr>
              <a:t>сают</a:t>
            </a:r>
            <a:r>
              <a:rPr lang="ru-RU" sz="2000" b="1" dirty="0" smtClean="0">
                <a:latin typeface="+mn-lt"/>
              </a:rPr>
              <a:t> и почти отвесно обрываются в пропасть которая представляется бездонной. Кругом </a:t>
            </a:r>
            <a:r>
              <a:rPr lang="ru-RU" sz="2000" b="1" dirty="0" err="1" smtClean="0">
                <a:latin typeface="+mn-lt"/>
              </a:rPr>
              <a:t>ц</a:t>
            </a:r>
            <a:r>
              <a:rPr lang="ru-RU" sz="2000" b="1" dirty="0" smtClean="0">
                <a:latin typeface="+mn-lt"/>
              </a:rPr>
              <a:t>..</a:t>
            </a:r>
            <a:r>
              <a:rPr lang="ru-RU" sz="2000" b="1" dirty="0" err="1" smtClean="0">
                <a:latin typeface="+mn-lt"/>
              </a:rPr>
              <a:t>рит</a:t>
            </a:r>
            <a:r>
              <a:rPr lang="ru-RU" sz="2000" b="1" dirty="0" smtClean="0">
                <a:latin typeface="+mn-lt"/>
              </a:rPr>
              <a:t> полумрак вода совершенно (не)подвижна. Все зам..</a:t>
            </a:r>
            <a:r>
              <a:rPr lang="ru-RU" sz="2000" b="1" dirty="0" err="1" smtClean="0">
                <a:latin typeface="+mn-lt"/>
              </a:rPr>
              <a:t>рло</a:t>
            </a:r>
            <a:r>
              <a:rPr lang="ru-RU" sz="2000" b="1" dirty="0" smtClean="0">
                <a:latin typeface="+mn-lt"/>
              </a:rPr>
              <a:t> в </a:t>
            </a:r>
            <a:r>
              <a:rPr lang="ru-RU" sz="2000" b="1" dirty="0" err="1" smtClean="0">
                <a:latin typeface="+mn-lt"/>
              </a:rPr>
              <a:t>безмолви</a:t>
            </a:r>
            <a:r>
              <a:rPr lang="ru-RU" sz="2000" b="1" dirty="0" smtClean="0">
                <a:latin typeface="+mn-lt"/>
              </a:rPr>
              <a:t>.. И </a:t>
            </a:r>
            <a:r>
              <a:rPr lang="ru-RU" sz="2000" b="1" dirty="0" err="1" smtClean="0">
                <a:latin typeface="+mn-lt"/>
              </a:rPr>
              <a:t>поко</a:t>
            </a:r>
            <a:r>
              <a:rPr lang="ru-RU" sz="2000" b="1" dirty="0" smtClean="0">
                <a:latin typeface="+mn-lt"/>
              </a:rPr>
              <a:t>..  .</a:t>
            </a:r>
            <a:endParaRPr lang="ru-RU" sz="2000" b="1" i="1" dirty="0" smtClean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693</TotalTime>
  <Words>652</Words>
  <Application>Microsoft Office PowerPoint</Application>
  <PresentationFormat>Экран (4:3)</PresentationFormat>
  <Paragraphs>41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Сложное предложение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 и НН  во всех частях речи</dc:title>
  <dc:creator>Елизавета Марковна</dc:creator>
  <cp:lastModifiedBy>Настена</cp:lastModifiedBy>
  <cp:revision>45</cp:revision>
  <dcterms:created xsi:type="dcterms:W3CDTF">2011-05-01T04:53:30Z</dcterms:created>
  <dcterms:modified xsi:type="dcterms:W3CDTF">2013-11-07T06:39:35Z</dcterms:modified>
</cp:coreProperties>
</file>