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A51D-B27D-48F6-805F-DA64634777F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8CEB-F3C3-426D-AC32-0380B05C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89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9A51D-B27D-48F6-805F-DA64634777FC}" type="datetimeFigureOut">
              <a:rPr lang="ru-RU" smtClean="0"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A8CEB-F3C3-426D-AC32-0380B05C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1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когда мы просыпаемся, то зарядкой занимаемся»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1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77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3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30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7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4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58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«А когда мы просыпаемся, то зарядкой занимаемся»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 когда мы просыпаемся, то зарядкой занимаемся»</dc:title>
  <dc:creator>User</dc:creator>
  <cp:lastModifiedBy>User</cp:lastModifiedBy>
  <cp:revision>1</cp:revision>
  <dcterms:created xsi:type="dcterms:W3CDTF">2016-01-30T17:21:02Z</dcterms:created>
  <dcterms:modified xsi:type="dcterms:W3CDTF">2016-01-30T17:21:02Z</dcterms:modified>
</cp:coreProperties>
</file>