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60" r:id="rId4"/>
    <p:sldId id="266" r:id="rId5"/>
    <p:sldId id="263" r:id="rId6"/>
    <p:sldId id="264" r:id="rId7"/>
    <p:sldId id="258" r:id="rId8"/>
    <p:sldId id="265" r:id="rId9"/>
    <p:sldId id="267" r:id="rId10"/>
    <p:sldId id="268" r:id="rId11"/>
    <p:sldId id="269" r:id="rId12"/>
    <p:sldId id="273" r:id="rId13"/>
    <p:sldId id="274" r:id="rId14"/>
    <p:sldId id="275" r:id="rId15"/>
    <p:sldId id="261" r:id="rId16"/>
    <p:sldId id="276" r:id="rId17"/>
    <p:sldId id="277" r:id="rId18"/>
    <p:sldId id="278" r:id="rId19"/>
    <p:sldId id="279" r:id="rId20"/>
    <p:sldId id="280" r:id="rId21"/>
    <p:sldId id="284" r:id="rId22"/>
    <p:sldId id="288" r:id="rId23"/>
    <p:sldId id="286" r:id="rId24"/>
    <p:sldId id="291" r:id="rId25"/>
    <p:sldId id="292" r:id="rId26"/>
    <p:sldId id="295" r:id="rId27"/>
    <p:sldId id="296" r:id="rId28"/>
    <p:sldId id="308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A7702-3499-4CCF-B917-3FCF7CC1B8B8}" type="doc">
      <dgm:prSet loTypeId="urn:microsoft.com/office/officeart/2005/8/layout/chevron2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AF3B78B-68E0-4F9B-B396-9A43F621A04E}">
      <dgm:prSet phldrT="[Текст]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Ребёнок</a:t>
          </a:r>
        </a:p>
      </dgm:t>
    </dgm:pt>
    <dgm:pt modelId="{E54B382A-6554-49D0-A4CA-61A608212498}" type="parTrans" cxnId="{A4354892-9A6C-439A-8271-438B7DFB238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B30BD8B-4838-4F38-BE60-ADF5BBA94B39}" type="sibTrans" cxnId="{A4354892-9A6C-439A-8271-438B7DFB238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F2C705-DF1C-4BF4-9313-41A7338BBE78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Поступление  в  учреждение</a:t>
          </a:r>
        </a:p>
      </dgm:t>
    </dgm:pt>
    <dgm:pt modelId="{874C5E93-A3E0-4977-8082-6BB061EDADAF}" type="parTrans" cxnId="{C191D1BE-CB61-4710-9495-714665B01E8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2579BF7-676C-4695-888B-7784C010FC41}" type="sibTrans" cxnId="{C191D1BE-CB61-4710-9495-714665B01E8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4777D34-B27D-402F-A4C8-FDDE801EF48A}">
      <dgm:prSet phldrT="[Текст]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Диагностика</a:t>
          </a:r>
        </a:p>
      </dgm:t>
    </dgm:pt>
    <dgm:pt modelId="{03E7AB8F-7E86-4EAF-9A0C-1F51CFC43060}" type="parTrans" cxnId="{B7930B82-1DB4-49E7-A308-EDF96EB0237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0C0E905-9C5B-4FFD-88D5-50602EBAC59E}" type="sibTrans" cxnId="{B7930B82-1DB4-49E7-A308-EDF96EB0237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D6E826B-D5BF-48C8-B139-4C8E8768D5BB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Входная при поступлении</a:t>
          </a:r>
        </a:p>
      </dgm:t>
    </dgm:pt>
    <dgm:pt modelId="{DD76EC3A-30F6-404A-86DC-F8D85933FF48}" type="parTrans" cxnId="{0C099AB9-8A44-4A61-BDE5-61553D13CE1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C17A5E5-C156-4B58-9865-7684A3859A45}" type="sibTrans" cxnId="{0C099AB9-8A44-4A61-BDE5-61553D13CE1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3B70EE1-3AA0-4ACB-A387-FB0445F27BA6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Сентябрь (на начало учебного года)</a:t>
          </a:r>
        </a:p>
      </dgm:t>
    </dgm:pt>
    <dgm:pt modelId="{3C77C675-37D0-4708-AF2D-21E9085D3DD5}" type="parTrans" cxnId="{1C4F76DC-4939-4A50-902A-AA0E1403D5C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935911-37C0-4B46-89B2-9C87633CED20}" type="sibTrans" cxnId="{1C4F76DC-4939-4A50-902A-AA0E1403D5C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C65F51-91C3-4C04-9563-88CA3368AD44}">
      <dgm:prSet phldrT="[Текст]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ВПМПК</a:t>
          </a:r>
        </a:p>
      </dgm:t>
    </dgm:pt>
    <dgm:pt modelId="{F4FC3009-0A32-4A5E-9499-7367269743FD}" type="parTrans" cxnId="{24A221BE-7312-45C6-B9D9-DD0707B8BE1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28DD6C-7CBF-4148-BDC6-35203E253899}" type="sibTrans" cxnId="{24A221BE-7312-45C6-B9D9-DD0707B8BE1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B05E6FA-6A30-4C5E-B816-6198EA81031E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результаты диагностики</a:t>
          </a:r>
        </a:p>
      </dgm:t>
    </dgm:pt>
    <dgm:pt modelId="{1D1D4ECD-0D98-4F8F-BB96-C68BF9AB3AC8}" type="parTrans" cxnId="{C7A71CF8-FDCC-42EB-993D-F0F92727CA3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4EE1E54-4FD9-4901-998E-9C7874E40387}" type="sibTrans" cxnId="{C7A71CF8-FDCC-42EB-993D-F0F92727CA3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49B2652-27C5-4DE9-850D-1631EF322769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индивидуальная коррекционно-развивающая программа</a:t>
          </a:r>
        </a:p>
      </dgm:t>
    </dgm:pt>
    <dgm:pt modelId="{1F0B794B-59B3-4E90-A659-2417F0C1959D}" type="parTrans" cxnId="{C1EAD1F6-91B8-4FD8-B72F-00A1B9380F4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25BFF8B-3CF6-443F-B09B-989D65F1D940}" type="sibTrans" cxnId="{C1EAD1F6-91B8-4FD8-B72F-00A1B9380F4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8A6FB-F993-4FBF-9E9B-2352620F7D3E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индивидуальный коррекционно-развивающий маршрут</a:t>
          </a:r>
        </a:p>
      </dgm:t>
    </dgm:pt>
    <dgm:pt modelId="{2CA41D43-D183-4D7F-8B0D-2C201AEEA2DA}" type="parTrans" cxnId="{F79B59BA-2CC1-4E71-BD8C-F8AEF58D79E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5145CB4-55E4-4AAA-B9F9-C620ABBB7227}" type="sibTrans" cxnId="{F79B59BA-2CC1-4E71-BD8C-F8AEF58D79E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0">
            <a:ln w="1905">
              <a:solidFill>
                <a:schemeClr val="tx1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57776AC-D101-4176-95EC-55ED678137C6}" type="pres">
      <dgm:prSet presAssocID="{9E3A7702-3499-4CCF-B917-3FCF7CC1B8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E8ACD-7D63-48A7-A600-7740908BE03A}" type="pres">
      <dgm:prSet presAssocID="{0AF3B78B-68E0-4F9B-B396-9A43F621A04E}" presName="composite" presStyleCnt="0"/>
      <dgm:spPr/>
    </dgm:pt>
    <dgm:pt modelId="{E757C514-1765-4E83-9C94-831B27231869}" type="pres">
      <dgm:prSet presAssocID="{0AF3B78B-68E0-4F9B-B396-9A43F621A04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BA314-0657-4B63-8C36-315E020A8EBD}" type="pres">
      <dgm:prSet presAssocID="{0AF3B78B-68E0-4F9B-B396-9A43F621A04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D5A05-9D4B-41F3-99E0-72060FDEB965}" type="pres">
      <dgm:prSet presAssocID="{FB30BD8B-4838-4F38-BE60-ADF5BBA94B39}" presName="sp" presStyleCnt="0"/>
      <dgm:spPr/>
    </dgm:pt>
    <dgm:pt modelId="{B4CB8FA6-2261-49B2-8625-4B05C2C6ED9B}" type="pres">
      <dgm:prSet presAssocID="{14777D34-B27D-402F-A4C8-FDDE801EF48A}" presName="composite" presStyleCnt="0"/>
      <dgm:spPr/>
    </dgm:pt>
    <dgm:pt modelId="{F2569016-4D78-41A8-9D67-982EAEE11AF3}" type="pres">
      <dgm:prSet presAssocID="{14777D34-B27D-402F-A4C8-FDDE801EF48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9F9E8-71E4-4FB0-9940-D2BCC071CD28}" type="pres">
      <dgm:prSet presAssocID="{14777D34-B27D-402F-A4C8-FDDE801EF48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D0608-5980-43F0-84A4-32DD8BE07363}" type="pres">
      <dgm:prSet presAssocID="{10C0E905-9C5B-4FFD-88D5-50602EBAC59E}" presName="sp" presStyleCnt="0"/>
      <dgm:spPr/>
    </dgm:pt>
    <dgm:pt modelId="{0878C1C5-5FDF-4583-B0C2-510EA2FF24AF}" type="pres">
      <dgm:prSet presAssocID="{0AC65F51-91C3-4C04-9563-88CA3368AD44}" presName="composite" presStyleCnt="0"/>
      <dgm:spPr/>
    </dgm:pt>
    <dgm:pt modelId="{E4D04FAC-1AE2-487F-AF7A-5E7EC0EC6E7D}" type="pres">
      <dgm:prSet presAssocID="{0AC65F51-91C3-4C04-9563-88CA3368AD4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C875A-4164-4C4A-BBA6-0671687FD8D3}" type="pres">
      <dgm:prSet presAssocID="{0AC65F51-91C3-4C04-9563-88CA3368AD4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AD1F6-91B8-4FD8-B72F-00A1B9380F41}" srcId="{0AC65F51-91C3-4C04-9563-88CA3368AD44}" destId="{649B2652-27C5-4DE9-850D-1631EF322769}" srcOrd="2" destOrd="0" parTransId="{1F0B794B-59B3-4E90-A659-2417F0C1959D}" sibTransId="{225BFF8B-3CF6-443F-B09B-989D65F1D940}"/>
    <dgm:cxn modelId="{D8892660-99EE-4AB3-B78A-BE4B8519AE8A}" type="presOf" srcId="{F178A6FB-F993-4FBF-9E9B-2352620F7D3E}" destId="{0C4C875A-4164-4C4A-BBA6-0671687FD8D3}" srcOrd="0" destOrd="1" presId="urn:microsoft.com/office/officeart/2005/8/layout/chevron2"/>
    <dgm:cxn modelId="{15BE08EB-3B1A-4227-A8A4-87E9F600F45A}" type="presOf" srcId="{1FF2C705-DF1C-4BF4-9313-41A7338BBE78}" destId="{6EABA314-0657-4B63-8C36-315E020A8EBD}" srcOrd="0" destOrd="0" presId="urn:microsoft.com/office/officeart/2005/8/layout/chevron2"/>
    <dgm:cxn modelId="{7F728934-A2F2-4CF9-86F4-C088684BF903}" type="presOf" srcId="{0AF3B78B-68E0-4F9B-B396-9A43F621A04E}" destId="{E757C514-1765-4E83-9C94-831B27231869}" srcOrd="0" destOrd="0" presId="urn:microsoft.com/office/officeart/2005/8/layout/chevron2"/>
    <dgm:cxn modelId="{3698C2D6-A094-4774-BA96-EA9992D42875}" type="presOf" srcId="{0AC65F51-91C3-4C04-9563-88CA3368AD44}" destId="{E4D04FAC-1AE2-487F-AF7A-5E7EC0EC6E7D}" srcOrd="0" destOrd="0" presId="urn:microsoft.com/office/officeart/2005/8/layout/chevron2"/>
    <dgm:cxn modelId="{A4354892-9A6C-439A-8271-438B7DFB2386}" srcId="{9E3A7702-3499-4CCF-B917-3FCF7CC1B8B8}" destId="{0AF3B78B-68E0-4F9B-B396-9A43F621A04E}" srcOrd="0" destOrd="0" parTransId="{E54B382A-6554-49D0-A4CA-61A608212498}" sibTransId="{FB30BD8B-4838-4F38-BE60-ADF5BBA94B39}"/>
    <dgm:cxn modelId="{1C7FED27-6004-4600-B3D1-6E5D8D2A5149}" type="presOf" srcId="{AD6E826B-D5BF-48C8-B139-4C8E8768D5BB}" destId="{8099F9E8-71E4-4FB0-9940-D2BCC071CD28}" srcOrd="0" destOrd="0" presId="urn:microsoft.com/office/officeart/2005/8/layout/chevron2"/>
    <dgm:cxn modelId="{4A89D2AD-0F6C-4AD6-A25B-C115DD41FCD2}" type="presOf" srcId="{4B05E6FA-6A30-4C5E-B816-6198EA81031E}" destId="{0C4C875A-4164-4C4A-BBA6-0671687FD8D3}" srcOrd="0" destOrd="0" presId="urn:microsoft.com/office/officeart/2005/8/layout/chevron2"/>
    <dgm:cxn modelId="{C191D1BE-CB61-4710-9495-714665B01E8B}" srcId="{0AF3B78B-68E0-4F9B-B396-9A43F621A04E}" destId="{1FF2C705-DF1C-4BF4-9313-41A7338BBE78}" srcOrd="0" destOrd="0" parTransId="{874C5E93-A3E0-4977-8082-6BB061EDADAF}" sibTransId="{92579BF7-676C-4695-888B-7784C010FC41}"/>
    <dgm:cxn modelId="{D6AF9C33-D679-4CFD-807B-2DAEA1D8A3C3}" type="presOf" srcId="{9E3A7702-3499-4CCF-B917-3FCF7CC1B8B8}" destId="{A57776AC-D101-4176-95EC-55ED678137C6}" srcOrd="0" destOrd="0" presId="urn:microsoft.com/office/officeart/2005/8/layout/chevron2"/>
    <dgm:cxn modelId="{AA8E28FE-C986-4638-B771-BC08D665A959}" type="presOf" srcId="{649B2652-27C5-4DE9-850D-1631EF322769}" destId="{0C4C875A-4164-4C4A-BBA6-0671687FD8D3}" srcOrd="0" destOrd="2" presId="urn:microsoft.com/office/officeart/2005/8/layout/chevron2"/>
    <dgm:cxn modelId="{F79B59BA-2CC1-4E71-BD8C-F8AEF58D79ED}" srcId="{0AC65F51-91C3-4C04-9563-88CA3368AD44}" destId="{F178A6FB-F993-4FBF-9E9B-2352620F7D3E}" srcOrd="1" destOrd="0" parTransId="{2CA41D43-D183-4D7F-8B0D-2C201AEEA2DA}" sibTransId="{05145CB4-55E4-4AAA-B9F9-C620ABBB7227}"/>
    <dgm:cxn modelId="{0C099AB9-8A44-4A61-BDE5-61553D13CE11}" srcId="{14777D34-B27D-402F-A4C8-FDDE801EF48A}" destId="{AD6E826B-D5BF-48C8-B139-4C8E8768D5BB}" srcOrd="0" destOrd="0" parTransId="{DD76EC3A-30F6-404A-86DC-F8D85933FF48}" sibTransId="{4C17A5E5-C156-4B58-9865-7684A3859A45}"/>
    <dgm:cxn modelId="{1C4F76DC-4939-4A50-902A-AA0E1403D5C9}" srcId="{14777D34-B27D-402F-A4C8-FDDE801EF48A}" destId="{A3B70EE1-3AA0-4ACB-A387-FB0445F27BA6}" srcOrd="1" destOrd="0" parTransId="{3C77C675-37D0-4708-AF2D-21E9085D3DD5}" sibTransId="{3F935911-37C0-4B46-89B2-9C87633CED20}"/>
    <dgm:cxn modelId="{B7930B82-1DB4-49E7-A308-EDF96EB02376}" srcId="{9E3A7702-3499-4CCF-B917-3FCF7CC1B8B8}" destId="{14777D34-B27D-402F-A4C8-FDDE801EF48A}" srcOrd="1" destOrd="0" parTransId="{03E7AB8F-7E86-4EAF-9A0C-1F51CFC43060}" sibTransId="{10C0E905-9C5B-4FFD-88D5-50602EBAC59E}"/>
    <dgm:cxn modelId="{24A221BE-7312-45C6-B9D9-DD0707B8BE18}" srcId="{9E3A7702-3499-4CCF-B917-3FCF7CC1B8B8}" destId="{0AC65F51-91C3-4C04-9563-88CA3368AD44}" srcOrd="2" destOrd="0" parTransId="{F4FC3009-0A32-4A5E-9499-7367269743FD}" sibTransId="{DF28DD6C-7CBF-4148-BDC6-35203E253899}"/>
    <dgm:cxn modelId="{C7A71CF8-FDCC-42EB-993D-F0F92727CA34}" srcId="{0AC65F51-91C3-4C04-9563-88CA3368AD44}" destId="{4B05E6FA-6A30-4C5E-B816-6198EA81031E}" srcOrd="0" destOrd="0" parTransId="{1D1D4ECD-0D98-4F8F-BB96-C68BF9AB3AC8}" sibTransId="{D4EE1E54-4FD9-4901-998E-9C7874E40387}"/>
    <dgm:cxn modelId="{4406545C-62D9-49CD-81F5-89366B12EEF6}" type="presOf" srcId="{14777D34-B27D-402F-A4C8-FDDE801EF48A}" destId="{F2569016-4D78-41A8-9D67-982EAEE11AF3}" srcOrd="0" destOrd="0" presId="urn:microsoft.com/office/officeart/2005/8/layout/chevron2"/>
    <dgm:cxn modelId="{4328F8EC-DD38-4114-8DE9-CAD082E0D086}" type="presOf" srcId="{A3B70EE1-3AA0-4ACB-A387-FB0445F27BA6}" destId="{8099F9E8-71E4-4FB0-9940-D2BCC071CD28}" srcOrd="0" destOrd="1" presId="urn:microsoft.com/office/officeart/2005/8/layout/chevron2"/>
    <dgm:cxn modelId="{9A49BD24-5E6D-4CC5-BF29-FBB9CB593C91}" type="presParOf" srcId="{A57776AC-D101-4176-95EC-55ED678137C6}" destId="{F55E8ACD-7D63-48A7-A600-7740908BE03A}" srcOrd="0" destOrd="0" presId="urn:microsoft.com/office/officeart/2005/8/layout/chevron2"/>
    <dgm:cxn modelId="{0C46CA82-D39E-4FBF-867A-B1F4AF0975E0}" type="presParOf" srcId="{F55E8ACD-7D63-48A7-A600-7740908BE03A}" destId="{E757C514-1765-4E83-9C94-831B27231869}" srcOrd="0" destOrd="0" presId="urn:microsoft.com/office/officeart/2005/8/layout/chevron2"/>
    <dgm:cxn modelId="{4294F45B-027B-41E1-B50E-246744CB52CA}" type="presParOf" srcId="{F55E8ACD-7D63-48A7-A600-7740908BE03A}" destId="{6EABA314-0657-4B63-8C36-315E020A8EBD}" srcOrd="1" destOrd="0" presId="urn:microsoft.com/office/officeart/2005/8/layout/chevron2"/>
    <dgm:cxn modelId="{8646E88E-DA28-4975-81C1-FAB70C3DC603}" type="presParOf" srcId="{A57776AC-D101-4176-95EC-55ED678137C6}" destId="{61AD5A05-9D4B-41F3-99E0-72060FDEB965}" srcOrd="1" destOrd="0" presId="urn:microsoft.com/office/officeart/2005/8/layout/chevron2"/>
    <dgm:cxn modelId="{495E3CA7-35A4-4A4A-80CA-FF51DF2B5C31}" type="presParOf" srcId="{A57776AC-D101-4176-95EC-55ED678137C6}" destId="{B4CB8FA6-2261-49B2-8625-4B05C2C6ED9B}" srcOrd="2" destOrd="0" presId="urn:microsoft.com/office/officeart/2005/8/layout/chevron2"/>
    <dgm:cxn modelId="{2D00FF86-4E4F-4698-ABE5-5699665FD51F}" type="presParOf" srcId="{B4CB8FA6-2261-49B2-8625-4B05C2C6ED9B}" destId="{F2569016-4D78-41A8-9D67-982EAEE11AF3}" srcOrd="0" destOrd="0" presId="urn:microsoft.com/office/officeart/2005/8/layout/chevron2"/>
    <dgm:cxn modelId="{B16FDC4B-3DDB-49B4-AA4C-15A832ADC3F6}" type="presParOf" srcId="{B4CB8FA6-2261-49B2-8625-4B05C2C6ED9B}" destId="{8099F9E8-71E4-4FB0-9940-D2BCC071CD28}" srcOrd="1" destOrd="0" presId="urn:microsoft.com/office/officeart/2005/8/layout/chevron2"/>
    <dgm:cxn modelId="{3829B34B-D435-477E-88CC-F11DEAD3C383}" type="presParOf" srcId="{A57776AC-D101-4176-95EC-55ED678137C6}" destId="{6CBD0608-5980-43F0-84A4-32DD8BE07363}" srcOrd="3" destOrd="0" presId="urn:microsoft.com/office/officeart/2005/8/layout/chevron2"/>
    <dgm:cxn modelId="{D0F85487-C307-468D-93AF-B6D29F7B2452}" type="presParOf" srcId="{A57776AC-D101-4176-95EC-55ED678137C6}" destId="{0878C1C5-5FDF-4583-B0C2-510EA2FF24AF}" srcOrd="4" destOrd="0" presId="urn:microsoft.com/office/officeart/2005/8/layout/chevron2"/>
    <dgm:cxn modelId="{680B2FAB-47BA-4570-A770-87ABE59549C9}" type="presParOf" srcId="{0878C1C5-5FDF-4583-B0C2-510EA2FF24AF}" destId="{E4D04FAC-1AE2-487F-AF7A-5E7EC0EC6E7D}" srcOrd="0" destOrd="0" presId="urn:microsoft.com/office/officeart/2005/8/layout/chevron2"/>
    <dgm:cxn modelId="{89417334-36D9-4543-92D9-8C1EAAB90BB9}" type="presParOf" srcId="{0878C1C5-5FDF-4583-B0C2-510EA2FF24AF}" destId="{0C4C875A-4164-4C4A-BBA6-0671687FD8D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47AA3-9CB5-4451-BC94-C7C487531F4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2CB69-8CE4-439C-975F-85225E70E787}">
      <dgm:prSet phldrT="[Текст]" custT="1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Администрация детского дома № 7</a:t>
          </a:r>
        </a:p>
      </dgm:t>
    </dgm:pt>
    <dgm:pt modelId="{F331143C-6049-4B66-8A5C-8F4C16740CAC}" type="parTrans" cxnId="{D3CBAA72-85ED-4B00-8F64-D68BB2DABC0B}">
      <dgm:prSet/>
      <dgm:spPr/>
      <dgm:t>
        <a:bodyPr/>
        <a:lstStyle/>
        <a:p>
          <a:endParaRPr lang="ru-RU" sz="1000"/>
        </a:p>
      </dgm:t>
    </dgm:pt>
    <dgm:pt modelId="{7D05C53A-C98F-4287-AB01-0ACF6E1E80F8}" type="sibTrans" cxnId="{D3CBAA72-85ED-4B00-8F64-D68BB2DABC0B}">
      <dgm:prSet/>
      <dgm:spPr/>
      <dgm:t>
        <a:bodyPr/>
        <a:lstStyle/>
        <a:p>
          <a:endParaRPr lang="ru-RU" sz="1000"/>
        </a:p>
      </dgm:t>
    </dgm:pt>
    <dgm:pt modelId="{6F5AE9EC-2AB0-48D4-9BF7-F0C13F18A940}">
      <dgm:prSet phldrT="[Текст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Патронатная служба</a:t>
          </a:r>
        </a:p>
      </dgm:t>
    </dgm:pt>
    <dgm:pt modelId="{3A6C9116-1AD5-4AD0-A093-F4C55C8B4E0E}" type="parTrans" cxnId="{3A9E6BA4-014A-4D27-AC84-96B068B0F2B4}">
      <dgm:prSet/>
      <dgm:spPr/>
      <dgm:t>
        <a:bodyPr/>
        <a:lstStyle/>
        <a:p>
          <a:endParaRPr lang="ru-RU" sz="1000"/>
        </a:p>
      </dgm:t>
    </dgm:pt>
    <dgm:pt modelId="{6852FC2B-2EC5-42E6-AE20-783F94B35956}" type="sibTrans" cxnId="{3A9E6BA4-014A-4D27-AC84-96B068B0F2B4}">
      <dgm:prSet/>
      <dgm:spPr/>
      <dgm:t>
        <a:bodyPr/>
        <a:lstStyle/>
        <a:p>
          <a:endParaRPr lang="ru-RU" sz="1000"/>
        </a:p>
      </dgm:t>
    </dgm:pt>
    <dgm:pt modelId="{126F5E54-E700-4EEC-86FF-2088B72D9FD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/>
            <a:t>Учитель-дефектолог</a:t>
          </a:r>
          <a:br>
            <a:rPr lang="ru-RU" sz="1000" dirty="0"/>
          </a:br>
          <a:r>
            <a:rPr lang="ru-RU" sz="1000" dirty="0"/>
            <a:t>Учитель-логопед</a:t>
          </a:r>
          <a:br>
            <a:rPr lang="ru-RU" sz="1000" dirty="0"/>
          </a:br>
          <a:r>
            <a:rPr lang="ru-RU" sz="1000" dirty="0" smtClean="0"/>
            <a:t>Педагог-психолог</a:t>
          </a:r>
          <a:endParaRPr lang="ru-RU" sz="1000" dirty="0"/>
        </a:p>
      </dgm:t>
    </dgm:pt>
    <dgm:pt modelId="{59939187-F080-4249-9CE4-8570DA57FAA9}" type="parTrans" cxnId="{99C20323-A6DF-4377-9EA5-33A003FA72C0}">
      <dgm:prSet/>
      <dgm:spPr/>
      <dgm:t>
        <a:bodyPr/>
        <a:lstStyle/>
        <a:p>
          <a:endParaRPr lang="ru-RU" sz="1000"/>
        </a:p>
      </dgm:t>
    </dgm:pt>
    <dgm:pt modelId="{93DAA4BC-3680-44BA-B715-C8DD5D9D35F3}" type="sibTrans" cxnId="{99C20323-A6DF-4377-9EA5-33A003FA72C0}">
      <dgm:prSet/>
      <dgm:spPr/>
      <dgm:t>
        <a:bodyPr/>
        <a:lstStyle/>
        <a:p>
          <a:endParaRPr lang="ru-RU" sz="1000"/>
        </a:p>
      </dgm:t>
    </dgm:pt>
    <dgm:pt modelId="{8D088C55-22D4-4AB5-BE47-F526180414DA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ОФП, спорт</a:t>
          </a:r>
        </a:p>
      </dgm:t>
    </dgm:pt>
    <dgm:pt modelId="{F4E28CFD-7B9A-43E9-AE7B-3FE002F50BF7}" type="parTrans" cxnId="{E0DE2078-41B0-494A-AF98-2ADC323198DD}">
      <dgm:prSet/>
      <dgm:spPr/>
      <dgm:t>
        <a:bodyPr/>
        <a:lstStyle/>
        <a:p>
          <a:endParaRPr lang="ru-RU" sz="1000"/>
        </a:p>
      </dgm:t>
    </dgm:pt>
    <dgm:pt modelId="{0104CA4D-2555-41EE-B476-7503409C5610}" type="sibTrans" cxnId="{E0DE2078-41B0-494A-AF98-2ADC323198DD}">
      <dgm:prSet/>
      <dgm:spPr/>
      <dgm:t>
        <a:bodyPr/>
        <a:lstStyle/>
        <a:p>
          <a:endParaRPr lang="ru-RU" sz="1000"/>
        </a:p>
      </dgm:t>
    </dgm:pt>
    <dgm:pt modelId="{6ABBC4C3-0BEA-4C33-8DAB-F64605AE9CFF}">
      <dgm:prSet phldrT="[Текст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/>
            <a:t>Студии дополнительного образования</a:t>
          </a:r>
        </a:p>
      </dgm:t>
    </dgm:pt>
    <dgm:pt modelId="{E14C80EC-86CF-42A9-9454-E988589C8634}" type="parTrans" cxnId="{59915C93-7ED7-4421-87C8-74A8D3DA00FA}">
      <dgm:prSet/>
      <dgm:spPr/>
      <dgm:t>
        <a:bodyPr/>
        <a:lstStyle/>
        <a:p>
          <a:endParaRPr lang="ru-RU" sz="1000"/>
        </a:p>
      </dgm:t>
    </dgm:pt>
    <dgm:pt modelId="{AA7512C6-FD4B-4863-BCDE-CA0C7912CEA9}" type="sibTrans" cxnId="{59915C93-7ED7-4421-87C8-74A8D3DA00FA}">
      <dgm:prSet/>
      <dgm:spPr/>
      <dgm:t>
        <a:bodyPr/>
        <a:lstStyle/>
        <a:p>
          <a:endParaRPr lang="ru-RU" sz="1000"/>
        </a:p>
      </dgm:t>
    </dgm:pt>
    <dgm:pt modelId="{2F45385C-BF19-42BD-8BB0-2176F85973C7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Медицинское сопровождение</a:t>
          </a:r>
        </a:p>
      </dgm:t>
    </dgm:pt>
    <dgm:pt modelId="{D3C62A9E-AB6B-46B7-8062-60ABFAC6233C}" type="parTrans" cxnId="{0BF52462-552A-42AD-9F1F-50D80E6E70DC}">
      <dgm:prSet/>
      <dgm:spPr/>
      <dgm:t>
        <a:bodyPr/>
        <a:lstStyle/>
        <a:p>
          <a:endParaRPr lang="ru-RU" sz="1000"/>
        </a:p>
      </dgm:t>
    </dgm:pt>
    <dgm:pt modelId="{25CB2B34-F695-4339-8EC2-413DFFA1775A}" type="sibTrans" cxnId="{0BF52462-552A-42AD-9F1F-50D80E6E70DC}">
      <dgm:prSet/>
      <dgm:spPr/>
      <dgm:t>
        <a:bodyPr/>
        <a:lstStyle/>
        <a:p>
          <a:endParaRPr lang="ru-RU" sz="1000"/>
        </a:p>
      </dgm:t>
    </dgm:pt>
    <dgm:pt modelId="{AE480485-2CE8-42AD-A572-0E8E2B41E172}">
      <dgm:prSet phldrT="[Текст]" custT="1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/>
            <a:t>Социальные педагоги</a:t>
          </a:r>
        </a:p>
      </dgm:t>
    </dgm:pt>
    <dgm:pt modelId="{35F2D079-FA7B-419F-BAF6-427BFBF11246}" type="parTrans" cxnId="{1DA1934D-5CF9-48D8-ADFA-A47E554BA659}">
      <dgm:prSet/>
      <dgm:spPr/>
      <dgm:t>
        <a:bodyPr/>
        <a:lstStyle/>
        <a:p>
          <a:endParaRPr lang="ru-RU" sz="1000"/>
        </a:p>
      </dgm:t>
    </dgm:pt>
    <dgm:pt modelId="{03C72FA2-3DFB-4F89-99C0-A0FF4B3DCFF2}" type="sibTrans" cxnId="{1DA1934D-5CF9-48D8-ADFA-A47E554BA659}">
      <dgm:prSet/>
      <dgm:spPr/>
      <dgm:t>
        <a:bodyPr/>
        <a:lstStyle/>
        <a:p>
          <a:endParaRPr lang="ru-RU" sz="1000"/>
        </a:p>
      </dgm:t>
    </dgm:pt>
    <dgm:pt modelId="{F4688730-C234-4CD2-ADA7-182EFC519B97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Дошкольный блок</a:t>
          </a:r>
        </a:p>
      </dgm:t>
    </dgm:pt>
    <dgm:pt modelId="{EB331FCA-3683-47C5-AACE-E36C1DB762C4}" type="parTrans" cxnId="{BE4EFE07-974F-4765-8609-0A32DEDDFB0C}">
      <dgm:prSet/>
      <dgm:spPr/>
      <dgm:t>
        <a:bodyPr/>
        <a:lstStyle/>
        <a:p>
          <a:endParaRPr lang="ru-RU" sz="1000"/>
        </a:p>
      </dgm:t>
    </dgm:pt>
    <dgm:pt modelId="{93B3C03F-17B2-49B6-AED8-A5F99E2E2586}" type="sibTrans" cxnId="{BE4EFE07-974F-4765-8609-0A32DEDDFB0C}">
      <dgm:prSet/>
      <dgm:spPr/>
      <dgm:t>
        <a:bodyPr/>
        <a:lstStyle/>
        <a:p>
          <a:endParaRPr lang="ru-RU" sz="1000"/>
        </a:p>
      </dgm:t>
    </dgm:pt>
    <dgm:pt modelId="{93E734DA-AF82-47A7-9667-7E043755428A}" type="pres">
      <dgm:prSet presAssocID="{6B647AA3-9CB5-4451-BC94-C7C487531F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92247-B6EE-4F8B-8E52-E242F8221E26}" type="pres">
      <dgm:prSet presAssocID="{FF62CB69-8CE4-439C-975F-85225E70E787}" presName="node" presStyleLbl="node1" presStyleIdx="0" presStyleCnt="8" custScaleX="234906" custScaleY="129720" custRadScaleRad="95310" custRadScaleInc="1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F6AF8-7A38-4C31-B5FA-0E31C84B4D73}" type="pres">
      <dgm:prSet presAssocID="{FF62CB69-8CE4-439C-975F-85225E70E787}" presName="spNode" presStyleCnt="0"/>
      <dgm:spPr/>
    </dgm:pt>
    <dgm:pt modelId="{F878E728-DE9B-4434-824D-F2D19143084A}" type="pres">
      <dgm:prSet presAssocID="{7D05C53A-C98F-4287-AB01-0ACF6E1E80F8}" presName="sibTrans" presStyleLbl="sibTrans1D1" presStyleIdx="0" presStyleCnt="8"/>
      <dgm:spPr/>
      <dgm:t>
        <a:bodyPr/>
        <a:lstStyle/>
        <a:p>
          <a:endParaRPr lang="ru-RU"/>
        </a:p>
      </dgm:t>
    </dgm:pt>
    <dgm:pt modelId="{87C2E8AD-8F9F-482B-A532-DFDE413FC346}" type="pres">
      <dgm:prSet presAssocID="{6F5AE9EC-2AB0-48D4-9BF7-F0C13F18A940}" presName="node" presStyleLbl="node1" presStyleIdx="1" presStyleCnt="8" custScaleX="180323" custRadScaleRad="102302" custRadScaleInc="8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E4B4F-5118-45F1-B4A2-DD4A75D6D17F}" type="pres">
      <dgm:prSet presAssocID="{6F5AE9EC-2AB0-48D4-9BF7-F0C13F18A940}" presName="spNode" presStyleCnt="0"/>
      <dgm:spPr/>
    </dgm:pt>
    <dgm:pt modelId="{8F115A06-770E-40B2-B072-C750F817C0B0}" type="pres">
      <dgm:prSet presAssocID="{6852FC2B-2EC5-42E6-AE20-783F94B3595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02587217-225C-4CB2-AEB4-27CA50D897B2}" type="pres">
      <dgm:prSet presAssocID="{126F5E54-E700-4EEC-86FF-2088B72D9FDF}" presName="node" presStyleLbl="node1" presStyleIdx="2" presStyleCnt="8" custScaleX="199850" custScaleY="278999" custRadScaleRad="109763" custRadScaleInc="4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89D19-A78D-4AA6-B17A-C9F734FB680C}" type="pres">
      <dgm:prSet presAssocID="{126F5E54-E700-4EEC-86FF-2088B72D9FDF}" presName="spNode" presStyleCnt="0"/>
      <dgm:spPr/>
    </dgm:pt>
    <dgm:pt modelId="{22FA6E42-DF92-4DD6-A4FE-05CC69C58AB9}" type="pres">
      <dgm:prSet presAssocID="{93DAA4BC-3680-44BA-B715-C8DD5D9D35F3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6AC3C96-32C3-4E38-A998-5D3DA9C39A77}" type="pres">
      <dgm:prSet presAssocID="{8D088C55-22D4-4AB5-BE47-F526180414DA}" presName="node" presStyleLbl="node1" presStyleIdx="3" presStyleCnt="8" custScaleX="142111" custScaleY="76728" custRadScaleRad="86743" custRadScaleInc="102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3A7F-4F22-41DF-9961-472CE4C7AC12}" type="pres">
      <dgm:prSet presAssocID="{8D088C55-22D4-4AB5-BE47-F526180414DA}" presName="spNode" presStyleCnt="0"/>
      <dgm:spPr/>
    </dgm:pt>
    <dgm:pt modelId="{3064905C-42E1-4DCE-8DD6-2D84D233F4BE}" type="pres">
      <dgm:prSet presAssocID="{0104CA4D-2555-41EE-B476-7503409C5610}" presName="sibTrans" presStyleLbl="sibTrans1D1" presStyleIdx="3" presStyleCnt="8"/>
      <dgm:spPr/>
      <dgm:t>
        <a:bodyPr/>
        <a:lstStyle/>
        <a:p>
          <a:endParaRPr lang="ru-RU"/>
        </a:p>
      </dgm:t>
    </dgm:pt>
    <dgm:pt modelId="{40292DAD-CA12-4A64-86AD-53CD24DA50B6}" type="pres">
      <dgm:prSet presAssocID="{6ABBC4C3-0BEA-4C33-8DAB-F64605AE9CFF}" presName="node" presStyleLbl="node1" presStyleIdx="4" presStyleCnt="8" custScaleX="158783" custScaleY="102139" custRadScaleRad="85390" custRadScaleInc="21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38EEF-ED23-41B3-A94E-ED301DE58BDE}" type="pres">
      <dgm:prSet presAssocID="{6ABBC4C3-0BEA-4C33-8DAB-F64605AE9CFF}" presName="spNode" presStyleCnt="0"/>
      <dgm:spPr/>
    </dgm:pt>
    <dgm:pt modelId="{7C6583CE-E2CE-4447-9DD2-97B86E67EB29}" type="pres">
      <dgm:prSet presAssocID="{AA7512C6-FD4B-4863-BCDE-CA0C7912CEA9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6C50910-73F2-4F83-A7EA-CF6079680868}" type="pres">
      <dgm:prSet presAssocID="{2F45385C-BF19-42BD-8BB0-2176F85973C7}" presName="node" presStyleLbl="node1" presStyleIdx="5" presStyleCnt="8" custScaleX="225902" custRadScaleRad="110716" custRadScaleInc="17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DC711-77DB-4E09-A7BC-5B271D27228A}" type="pres">
      <dgm:prSet presAssocID="{2F45385C-BF19-42BD-8BB0-2176F85973C7}" presName="spNode" presStyleCnt="0"/>
      <dgm:spPr/>
    </dgm:pt>
    <dgm:pt modelId="{A82F36EF-E595-4932-86CD-5CB19A498415}" type="pres">
      <dgm:prSet presAssocID="{25CB2B34-F695-4339-8EC2-413DFFA1775A}" presName="sibTrans" presStyleLbl="sibTrans1D1" presStyleIdx="5" presStyleCnt="8"/>
      <dgm:spPr/>
      <dgm:t>
        <a:bodyPr/>
        <a:lstStyle/>
        <a:p>
          <a:endParaRPr lang="ru-RU"/>
        </a:p>
      </dgm:t>
    </dgm:pt>
    <dgm:pt modelId="{D45149AC-705F-42CD-B980-91B37B8B8000}" type="pres">
      <dgm:prSet presAssocID="{F4688730-C234-4CD2-ADA7-182EFC519B97}" presName="node" presStyleLbl="node1" presStyleIdx="6" presStyleCnt="8" custScaleX="206069" custRadScaleRad="108854" custRadScaleInc="36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AFA5-59FB-4FDF-916F-0D0948217FB2}" type="pres">
      <dgm:prSet presAssocID="{F4688730-C234-4CD2-ADA7-182EFC519B97}" presName="spNode" presStyleCnt="0"/>
      <dgm:spPr/>
    </dgm:pt>
    <dgm:pt modelId="{CA347C3A-CFE0-4CA0-903F-C3FF31CF67FF}" type="pres">
      <dgm:prSet presAssocID="{93B3C03F-17B2-49B6-AED8-A5F99E2E2586}" presName="sibTrans" presStyleLbl="sibTrans1D1" presStyleIdx="6" presStyleCnt="8"/>
      <dgm:spPr/>
      <dgm:t>
        <a:bodyPr/>
        <a:lstStyle/>
        <a:p>
          <a:endParaRPr lang="ru-RU"/>
        </a:p>
      </dgm:t>
    </dgm:pt>
    <dgm:pt modelId="{FC3D1ABA-149A-4221-AB11-7DD9EE54BDC5}" type="pres">
      <dgm:prSet presAssocID="{AE480485-2CE8-42AD-A572-0E8E2B41E172}" presName="node" presStyleLbl="node1" presStyleIdx="7" presStyleCnt="8" custScaleX="195819" custRadScaleRad="106088" custRadScaleInc="-10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EF1C9-9290-4755-9901-D0ECF2700B88}" type="pres">
      <dgm:prSet presAssocID="{AE480485-2CE8-42AD-A572-0E8E2B41E172}" presName="spNode" presStyleCnt="0"/>
      <dgm:spPr/>
    </dgm:pt>
    <dgm:pt modelId="{7941CB68-D0A1-46DF-96A5-9555AA9FC29D}" type="pres">
      <dgm:prSet presAssocID="{03C72FA2-3DFB-4F89-99C0-A0FF4B3DCFF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18A787A5-1B8E-4E7F-8F9E-A9CD6DF3F9E0}" type="presOf" srcId="{126F5E54-E700-4EEC-86FF-2088B72D9FDF}" destId="{02587217-225C-4CB2-AEB4-27CA50D897B2}" srcOrd="0" destOrd="0" presId="urn:microsoft.com/office/officeart/2005/8/layout/cycle6"/>
    <dgm:cxn modelId="{D3CBAA72-85ED-4B00-8F64-D68BB2DABC0B}" srcId="{6B647AA3-9CB5-4451-BC94-C7C487531F4C}" destId="{FF62CB69-8CE4-439C-975F-85225E70E787}" srcOrd="0" destOrd="0" parTransId="{F331143C-6049-4B66-8A5C-8F4C16740CAC}" sibTransId="{7D05C53A-C98F-4287-AB01-0ACF6E1E80F8}"/>
    <dgm:cxn modelId="{15AEA662-7CF0-4BD5-814B-33150F9B223C}" type="presOf" srcId="{8D088C55-22D4-4AB5-BE47-F526180414DA}" destId="{66AC3C96-32C3-4E38-A998-5D3DA9C39A77}" srcOrd="0" destOrd="0" presId="urn:microsoft.com/office/officeart/2005/8/layout/cycle6"/>
    <dgm:cxn modelId="{CD9E66A1-FFB1-45A0-9EB9-BE1A7AAA4728}" type="presOf" srcId="{FF62CB69-8CE4-439C-975F-85225E70E787}" destId="{E0992247-B6EE-4F8B-8E52-E242F8221E26}" srcOrd="0" destOrd="0" presId="urn:microsoft.com/office/officeart/2005/8/layout/cycle6"/>
    <dgm:cxn modelId="{A5C9885C-FC4C-4DC0-B4F0-48CF41C6B642}" type="presOf" srcId="{0104CA4D-2555-41EE-B476-7503409C5610}" destId="{3064905C-42E1-4DCE-8DD6-2D84D233F4BE}" srcOrd="0" destOrd="0" presId="urn:microsoft.com/office/officeart/2005/8/layout/cycle6"/>
    <dgm:cxn modelId="{5103F832-D229-447C-BD39-D7B41DFC88C4}" type="presOf" srcId="{6ABBC4C3-0BEA-4C33-8DAB-F64605AE9CFF}" destId="{40292DAD-CA12-4A64-86AD-53CD24DA50B6}" srcOrd="0" destOrd="0" presId="urn:microsoft.com/office/officeart/2005/8/layout/cycle6"/>
    <dgm:cxn modelId="{C2FCD086-E60E-4BCB-BB66-69DB9866B82C}" type="presOf" srcId="{2F45385C-BF19-42BD-8BB0-2176F85973C7}" destId="{56C50910-73F2-4F83-A7EA-CF6079680868}" srcOrd="0" destOrd="0" presId="urn:microsoft.com/office/officeart/2005/8/layout/cycle6"/>
    <dgm:cxn modelId="{0BF52462-552A-42AD-9F1F-50D80E6E70DC}" srcId="{6B647AA3-9CB5-4451-BC94-C7C487531F4C}" destId="{2F45385C-BF19-42BD-8BB0-2176F85973C7}" srcOrd="5" destOrd="0" parTransId="{D3C62A9E-AB6B-46B7-8062-60ABFAC6233C}" sibTransId="{25CB2B34-F695-4339-8EC2-413DFFA1775A}"/>
    <dgm:cxn modelId="{25B5A6B8-E565-40EA-B6CA-9D1C1B390FD7}" type="presOf" srcId="{6852FC2B-2EC5-42E6-AE20-783F94B35956}" destId="{8F115A06-770E-40B2-B072-C750F817C0B0}" srcOrd="0" destOrd="0" presId="urn:microsoft.com/office/officeart/2005/8/layout/cycle6"/>
    <dgm:cxn modelId="{FCF61E78-1E4C-45E2-97EB-4C91263BD30C}" type="presOf" srcId="{F4688730-C234-4CD2-ADA7-182EFC519B97}" destId="{D45149AC-705F-42CD-B980-91B37B8B8000}" srcOrd="0" destOrd="0" presId="urn:microsoft.com/office/officeart/2005/8/layout/cycle6"/>
    <dgm:cxn modelId="{FDE7E564-9FE3-4920-AA70-A43F322BE773}" type="presOf" srcId="{93B3C03F-17B2-49B6-AED8-A5F99E2E2586}" destId="{CA347C3A-CFE0-4CA0-903F-C3FF31CF67FF}" srcOrd="0" destOrd="0" presId="urn:microsoft.com/office/officeart/2005/8/layout/cycle6"/>
    <dgm:cxn modelId="{C508098C-C55C-4E47-8889-02D95DF34C23}" type="presOf" srcId="{25CB2B34-F695-4339-8EC2-413DFFA1775A}" destId="{A82F36EF-E595-4932-86CD-5CB19A498415}" srcOrd="0" destOrd="0" presId="urn:microsoft.com/office/officeart/2005/8/layout/cycle6"/>
    <dgm:cxn modelId="{A2616683-B7A0-4B36-8476-F2E6CF5C55DF}" type="presOf" srcId="{7D05C53A-C98F-4287-AB01-0ACF6E1E80F8}" destId="{F878E728-DE9B-4434-824D-F2D19143084A}" srcOrd="0" destOrd="0" presId="urn:microsoft.com/office/officeart/2005/8/layout/cycle6"/>
    <dgm:cxn modelId="{59915C93-7ED7-4421-87C8-74A8D3DA00FA}" srcId="{6B647AA3-9CB5-4451-BC94-C7C487531F4C}" destId="{6ABBC4C3-0BEA-4C33-8DAB-F64605AE9CFF}" srcOrd="4" destOrd="0" parTransId="{E14C80EC-86CF-42A9-9454-E988589C8634}" sibTransId="{AA7512C6-FD4B-4863-BCDE-CA0C7912CEA9}"/>
    <dgm:cxn modelId="{99C20323-A6DF-4377-9EA5-33A003FA72C0}" srcId="{6B647AA3-9CB5-4451-BC94-C7C487531F4C}" destId="{126F5E54-E700-4EEC-86FF-2088B72D9FDF}" srcOrd="2" destOrd="0" parTransId="{59939187-F080-4249-9CE4-8570DA57FAA9}" sibTransId="{93DAA4BC-3680-44BA-B715-C8DD5D9D35F3}"/>
    <dgm:cxn modelId="{3A9E6BA4-014A-4D27-AC84-96B068B0F2B4}" srcId="{6B647AA3-9CB5-4451-BC94-C7C487531F4C}" destId="{6F5AE9EC-2AB0-48D4-9BF7-F0C13F18A940}" srcOrd="1" destOrd="0" parTransId="{3A6C9116-1AD5-4AD0-A093-F4C55C8B4E0E}" sibTransId="{6852FC2B-2EC5-42E6-AE20-783F94B35956}"/>
    <dgm:cxn modelId="{BE4EFE07-974F-4765-8609-0A32DEDDFB0C}" srcId="{6B647AA3-9CB5-4451-BC94-C7C487531F4C}" destId="{F4688730-C234-4CD2-ADA7-182EFC519B97}" srcOrd="6" destOrd="0" parTransId="{EB331FCA-3683-47C5-AACE-E36C1DB762C4}" sibTransId="{93B3C03F-17B2-49B6-AED8-A5F99E2E2586}"/>
    <dgm:cxn modelId="{1C25E2D9-C4E3-4944-A9C7-5C3266C8A22B}" type="presOf" srcId="{AE480485-2CE8-42AD-A572-0E8E2B41E172}" destId="{FC3D1ABA-149A-4221-AB11-7DD9EE54BDC5}" srcOrd="0" destOrd="0" presId="urn:microsoft.com/office/officeart/2005/8/layout/cycle6"/>
    <dgm:cxn modelId="{E0DE2078-41B0-494A-AF98-2ADC323198DD}" srcId="{6B647AA3-9CB5-4451-BC94-C7C487531F4C}" destId="{8D088C55-22D4-4AB5-BE47-F526180414DA}" srcOrd="3" destOrd="0" parTransId="{F4E28CFD-7B9A-43E9-AE7B-3FE002F50BF7}" sibTransId="{0104CA4D-2555-41EE-B476-7503409C5610}"/>
    <dgm:cxn modelId="{4D1BE3BB-3D7F-4959-A0A9-483B7D85C40A}" type="presOf" srcId="{AA7512C6-FD4B-4863-BCDE-CA0C7912CEA9}" destId="{7C6583CE-E2CE-4447-9DD2-97B86E67EB29}" srcOrd="0" destOrd="0" presId="urn:microsoft.com/office/officeart/2005/8/layout/cycle6"/>
    <dgm:cxn modelId="{E64315B4-B517-4B77-8243-4A46332D4926}" type="presOf" srcId="{6F5AE9EC-2AB0-48D4-9BF7-F0C13F18A940}" destId="{87C2E8AD-8F9F-482B-A532-DFDE413FC346}" srcOrd="0" destOrd="0" presId="urn:microsoft.com/office/officeart/2005/8/layout/cycle6"/>
    <dgm:cxn modelId="{1DA1934D-5CF9-48D8-ADFA-A47E554BA659}" srcId="{6B647AA3-9CB5-4451-BC94-C7C487531F4C}" destId="{AE480485-2CE8-42AD-A572-0E8E2B41E172}" srcOrd="7" destOrd="0" parTransId="{35F2D079-FA7B-419F-BAF6-427BFBF11246}" sibTransId="{03C72FA2-3DFB-4F89-99C0-A0FF4B3DCFF2}"/>
    <dgm:cxn modelId="{527A7B1C-0817-4261-A9B0-82C3F9131A05}" type="presOf" srcId="{03C72FA2-3DFB-4F89-99C0-A0FF4B3DCFF2}" destId="{7941CB68-D0A1-46DF-96A5-9555AA9FC29D}" srcOrd="0" destOrd="0" presId="urn:microsoft.com/office/officeart/2005/8/layout/cycle6"/>
    <dgm:cxn modelId="{38FA8DB3-BBD0-4082-8334-9918B8167071}" type="presOf" srcId="{93DAA4BC-3680-44BA-B715-C8DD5D9D35F3}" destId="{22FA6E42-DF92-4DD6-A4FE-05CC69C58AB9}" srcOrd="0" destOrd="0" presId="urn:microsoft.com/office/officeart/2005/8/layout/cycle6"/>
    <dgm:cxn modelId="{9B8D94AC-AC78-4C61-9CBC-05B8B6E7A52C}" type="presOf" srcId="{6B647AA3-9CB5-4451-BC94-C7C487531F4C}" destId="{93E734DA-AF82-47A7-9667-7E043755428A}" srcOrd="0" destOrd="0" presId="urn:microsoft.com/office/officeart/2005/8/layout/cycle6"/>
    <dgm:cxn modelId="{30392C99-7831-41C3-A4BE-21C496FA1AF2}" type="presParOf" srcId="{93E734DA-AF82-47A7-9667-7E043755428A}" destId="{E0992247-B6EE-4F8B-8E52-E242F8221E26}" srcOrd="0" destOrd="0" presId="urn:microsoft.com/office/officeart/2005/8/layout/cycle6"/>
    <dgm:cxn modelId="{0465A247-5CA4-46DC-8FF0-7CDEE21AF250}" type="presParOf" srcId="{93E734DA-AF82-47A7-9667-7E043755428A}" destId="{A29F6AF8-7A38-4C31-B5FA-0E31C84B4D73}" srcOrd="1" destOrd="0" presId="urn:microsoft.com/office/officeart/2005/8/layout/cycle6"/>
    <dgm:cxn modelId="{CF706F3A-40D4-44E5-93C7-93897DFA37ED}" type="presParOf" srcId="{93E734DA-AF82-47A7-9667-7E043755428A}" destId="{F878E728-DE9B-4434-824D-F2D19143084A}" srcOrd="2" destOrd="0" presId="urn:microsoft.com/office/officeart/2005/8/layout/cycle6"/>
    <dgm:cxn modelId="{303CE8C8-B286-416F-B2DF-8696F4CEF2AC}" type="presParOf" srcId="{93E734DA-AF82-47A7-9667-7E043755428A}" destId="{87C2E8AD-8F9F-482B-A532-DFDE413FC346}" srcOrd="3" destOrd="0" presId="urn:microsoft.com/office/officeart/2005/8/layout/cycle6"/>
    <dgm:cxn modelId="{9A8FC903-B175-4BA3-A394-C86DDCF4C100}" type="presParOf" srcId="{93E734DA-AF82-47A7-9667-7E043755428A}" destId="{C9FE4B4F-5118-45F1-B4A2-DD4A75D6D17F}" srcOrd="4" destOrd="0" presId="urn:microsoft.com/office/officeart/2005/8/layout/cycle6"/>
    <dgm:cxn modelId="{D1F6540D-E5F3-4259-A8DB-8AF4B14A8C6D}" type="presParOf" srcId="{93E734DA-AF82-47A7-9667-7E043755428A}" destId="{8F115A06-770E-40B2-B072-C750F817C0B0}" srcOrd="5" destOrd="0" presId="urn:microsoft.com/office/officeart/2005/8/layout/cycle6"/>
    <dgm:cxn modelId="{3F2F6B08-E998-41F4-836E-4E2EFA4846C2}" type="presParOf" srcId="{93E734DA-AF82-47A7-9667-7E043755428A}" destId="{02587217-225C-4CB2-AEB4-27CA50D897B2}" srcOrd="6" destOrd="0" presId="urn:microsoft.com/office/officeart/2005/8/layout/cycle6"/>
    <dgm:cxn modelId="{8B85F4F5-3196-4E9F-B4E4-711D04F17CF2}" type="presParOf" srcId="{93E734DA-AF82-47A7-9667-7E043755428A}" destId="{2DE89D19-A78D-4AA6-B17A-C9F734FB680C}" srcOrd="7" destOrd="0" presId="urn:microsoft.com/office/officeart/2005/8/layout/cycle6"/>
    <dgm:cxn modelId="{4CEBB2BE-ECE7-43D0-9268-BB745664D8EE}" type="presParOf" srcId="{93E734DA-AF82-47A7-9667-7E043755428A}" destId="{22FA6E42-DF92-4DD6-A4FE-05CC69C58AB9}" srcOrd="8" destOrd="0" presId="urn:microsoft.com/office/officeart/2005/8/layout/cycle6"/>
    <dgm:cxn modelId="{A18B0CF4-006D-457C-92A5-8838E76E5B32}" type="presParOf" srcId="{93E734DA-AF82-47A7-9667-7E043755428A}" destId="{66AC3C96-32C3-4E38-A998-5D3DA9C39A77}" srcOrd="9" destOrd="0" presId="urn:microsoft.com/office/officeart/2005/8/layout/cycle6"/>
    <dgm:cxn modelId="{3C93CC24-11D9-4A4B-AD83-640AA2970021}" type="presParOf" srcId="{93E734DA-AF82-47A7-9667-7E043755428A}" destId="{B5133A7F-4F22-41DF-9961-472CE4C7AC12}" srcOrd="10" destOrd="0" presId="urn:microsoft.com/office/officeart/2005/8/layout/cycle6"/>
    <dgm:cxn modelId="{023F15A9-2665-45A5-B388-E103853BF00C}" type="presParOf" srcId="{93E734DA-AF82-47A7-9667-7E043755428A}" destId="{3064905C-42E1-4DCE-8DD6-2D84D233F4BE}" srcOrd="11" destOrd="0" presId="urn:microsoft.com/office/officeart/2005/8/layout/cycle6"/>
    <dgm:cxn modelId="{865461BB-F773-48AB-B4EB-6CF1047260A4}" type="presParOf" srcId="{93E734DA-AF82-47A7-9667-7E043755428A}" destId="{40292DAD-CA12-4A64-86AD-53CD24DA50B6}" srcOrd="12" destOrd="0" presId="urn:microsoft.com/office/officeart/2005/8/layout/cycle6"/>
    <dgm:cxn modelId="{D6104DFA-1273-4032-BD7A-3F5C910FDC14}" type="presParOf" srcId="{93E734DA-AF82-47A7-9667-7E043755428A}" destId="{B3338EEF-ED23-41B3-A94E-ED301DE58BDE}" srcOrd="13" destOrd="0" presId="urn:microsoft.com/office/officeart/2005/8/layout/cycle6"/>
    <dgm:cxn modelId="{D8C55E0E-06CC-4C7E-A3F9-AC087544FB4D}" type="presParOf" srcId="{93E734DA-AF82-47A7-9667-7E043755428A}" destId="{7C6583CE-E2CE-4447-9DD2-97B86E67EB29}" srcOrd="14" destOrd="0" presId="urn:microsoft.com/office/officeart/2005/8/layout/cycle6"/>
    <dgm:cxn modelId="{53379CFF-7D68-4A79-B91A-6028C510034C}" type="presParOf" srcId="{93E734DA-AF82-47A7-9667-7E043755428A}" destId="{56C50910-73F2-4F83-A7EA-CF6079680868}" srcOrd="15" destOrd="0" presId="urn:microsoft.com/office/officeart/2005/8/layout/cycle6"/>
    <dgm:cxn modelId="{88397ACA-0F72-4619-96FE-3B49F07AA3D8}" type="presParOf" srcId="{93E734DA-AF82-47A7-9667-7E043755428A}" destId="{899DC711-77DB-4E09-A7BC-5B271D27228A}" srcOrd="16" destOrd="0" presId="urn:microsoft.com/office/officeart/2005/8/layout/cycle6"/>
    <dgm:cxn modelId="{6A1EB3ED-5835-43A0-8204-E24E02CB5FBB}" type="presParOf" srcId="{93E734DA-AF82-47A7-9667-7E043755428A}" destId="{A82F36EF-E595-4932-86CD-5CB19A498415}" srcOrd="17" destOrd="0" presId="urn:microsoft.com/office/officeart/2005/8/layout/cycle6"/>
    <dgm:cxn modelId="{81FD69F7-F0E1-4C4D-832A-BCF54D67B511}" type="presParOf" srcId="{93E734DA-AF82-47A7-9667-7E043755428A}" destId="{D45149AC-705F-42CD-B980-91B37B8B8000}" srcOrd="18" destOrd="0" presId="urn:microsoft.com/office/officeart/2005/8/layout/cycle6"/>
    <dgm:cxn modelId="{FAA2F583-5207-4A52-B9E6-3808AE3E3140}" type="presParOf" srcId="{93E734DA-AF82-47A7-9667-7E043755428A}" destId="{95D6AFA5-59FB-4FDF-916F-0D0948217FB2}" srcOrd="19" destOrd="0" presId="urn:microsoft.com/office/officeart/2005/8/layout/cycle6"/>
    <dgm:cxn modelId="{BC405F34-45B1-464C-B0E7-E0C2826DFC00}" type="presParOf" srcId="{93E734DA-AF82-47A7-9667-7E043755428A}" destId="{CA347C3A-CFE0-4CA0-903F-C3FF31CF67FF}" srcOrd="20" destOrd="0" presId="urn:microsoft.com/office/officeart/2005/8/layout/cycle6"/>
    <dgm:cxn modelId="{925D3B24-C8C3-47B6-BF47-2D49FBDB30F4}" type="presParOf" srcId="{93E734DA-AF82-47A7-9667-7E043755428A}" destId="{FC3D1ABA-149A-4221-AB11-7DD9EE54BDC5}" srcOrd="21" destOrd="0" presId="urn:microsoft.com/office/officeart/2005/8/layout/cycle6"/>
    <dgm:cxn modelId="{BEB599B3-3ED1-4E11-B355-1A9B98B35BE9}" type="presParOf" srcId="{93E734DA-AF82-47A7-9667-7E043755428A}" destId="{F7AEF1C9-9290-4755-9901-D0ECF2700B88}" srcOrd="22" destOrd="0" presId="urn:microsoft.com/office/officeart/2005/8/layout/cycle6"/>
    <dgm:cxn modelId="{94CC7FDB-FE73-455A-9C21-9673DAE5D5F0}" type="presParOf" srcId="{93E734DA-AF82-47A7-9667-7E043755428A}" destId="{7941CB68-D0A1-46DF-96A5-9555AA9FC29D}" srcOrd="23" destOrd="0" presId="urn:microsoft.com/office/officeart/2005/8/layout/cycle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2DEE0-940A-4C44-91CC-DCC8C956CF0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B5A71-A059-4BCF-8FC4-8890E7EA8A8A}">
      <dgm:prSet phldrT="[Текст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Медики детского дома, </a:t>
          </a:r>
          <a:br>
            <a:rPr lang="ru-RU" sz="1000"/>
          </a:br>
          <a:r>
            <a:rPr lang="ru-RU" sz="1000"/>
            <a:t>районная детская поликлиника, районный ПНД, </a:t>
          </a:r>
          <a:br>
            <a:rPr lang="ru-RU" sz="1000"/>
          </a:br>
          <a:r>
            <a:rPr lang="ru-RU" sz="1000"/>
            <a:t>ГДПНБ </a:t>
          </a:r>
        </a:p>
      </dgm:t>
    </dgm:pt>
    <dgm:pt modelId="{054057B0-444F-4328-8319-53895402E228}" type="parTrans" cxnId="{BFDC1F24-FBB7-49DA-9D16-67585FC21651}">
      <dgm:prSet/>
      <dgm:spPr/>
      <dgm:t>
        <a:bodyPr/>
        <a:lstStyle/>
        <a:p>
          <a:endParaRPr lang="ru-RU" sz="1000"/>
        </a:p>
      </dgm:t>
    </dgm:pt>
    <dgm:pt modelId="{7B4388DC-49F2-4094-B2AB-EC208F1F09CB}" type="sibTrans" cxnId="{BFDC1F24-FBB7-49DA-9D16-67585FC21651}">
      <dgm:prSet/>
      <dgm:spPr/>
      <dgm:t>
        <a:bodyPr/>
        <a:lstStyle/>
        <a:p>
          <a:endParaRPr lang="ru-RU" sz="1000"/>
        </a:p>
      </dgm:t>
    </dgm:pt>
    <dgm:pt modelId="{85741EA2-D000-41C3-B6E2-0B51F7102F94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/>
            <a:t>Ручной труд</a:t>
          </a:r>
          <a:br>
            <a:rPr lang="ru-RU" sz="1000"/>
          </a:br>
          <a:r>
            <a:rPr lang="ru-RU" sz="1000"/>
            <a:t>Изостудия</a:t>
          </a:r>
          <a:br>
            <a:rPr lang="ru-RU" sz="1000"/>
          </a:br>
          <a:r>
            <a:rPr lang="ru-RU" sz="1000"/>
            <a:t>Социально-бытовая ориентация</a:t>
          </a:r>
        </a:p>
        <a:p>
          <a:r>
            <a:rPr lang="ru-RU" sz="1000"/>
            <a:t>Компьютерная грамотность</a:t>
          </a:r>
        </a:p>
      </dgm:t>
    </dgm:pt>
    <dgm:pt modelId="{42109A5A-5625-4E5D-922E-8AB7DA6A4CAE}" type="parTrans" cxnId="{AB86FBE8-C79E-4BE2-99B1-9550E58BB243}">
      <dgm:prSet/>
      <dgm:spPr/>
      <dgm:t>
        <a:bodyPr/>
        <a:lstStyle/>
        <a:p>
          <a:endParaRPr lang="ru-RU" sz="1000"/>
        </a:p>
      </dgm:t>
    </dgm:pt>
    <dgm:pt modelId="{984CB96C-2D8E-4A77-BFC6-1A2BCAB3E101}" type="sibTrans" cxnId="{AB86FBE8-C79E-4BE2-99B1-9550E58BB243}">
      <dgm:prSet/>
      <dgm:spPr/>
      <dgm:t>
        <a:bodyPr/>
        <a:lstStyle/>
        <a:p>
          <a:endParaRPr lang="ru-RU" sz="1000"/>
        </a:p>
      </dgm:t>
    </dgm:pt>
    <dgm:pt modelId="{2AEEC887-82C6-42F5-BED6-67E090D25FC8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/>
            <a:t>Бассейн, спортивная школа, благотворительный фонд,   ДДЮТ</a:t>
          </a:r>
        </a:p>
      </dgm:t>
    </dgm:pt>
    <dgm:pt modelId="{AAF66B70-D49B-4728-8675-A3A622E582BF}" type="parTrans" cxnId="{E68B68E2-69A5-41B5-93BE-C24719AB3826}">
      <dgm:prSet/>
      <dgm:spPr/>
      <dgm:t>
        <a:bodyPr/>
        <a:lstStyle/>
        <a:p>
          <a:endParaRPr lang="ru-RU" sz="1000"/>
        </a:p>
      </dgm:t>
    </dgm:pt>
    <dgm:pt modelId="{1BD01D4A-03C3-4B56-82DF-E955A0DF908D}" type="sibTrans" cxnId="{E68B68E2-69A5-41B5-93BE-C24719AB3826}">
      <dgm:prSet/>
      <dgm:spPr/>
      <dgm:t>
        <a:bodyPr/>
        <a:lstStyle/>
        <a:p>
          <a:endParaRPr lang="ru-RU" sz="1000"/>
        </a:p>
      </dgm:t>
    </dgm:pt>
    <dgm:pt modelId="{F1ED7ED8-AB34-4926-9E91-D6598795047B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/>
            <a:t>Организации города и района</a:t>
          </a:r>
        </a:p>
      </dgm:t>
    </dgm:pt>
    <dgm:pt modelId="{52439304-240A-40B9-A733-2441BA14F59A}" type="parTrans" cxnId="{09EFC8C4-5526-472E-88B9-662CEA31CABB}">
      <dgm:prSet/>
      <dgm:spPr/>
      <dgm:t>
        <a:bodyPr/>
        <a:lstStyle/>
        <a:p>
          <a:endParaRPr lang="ru-RU" sz="1000"/>
        </a:p>
      </dgm:t>
    </dgm:pt>
    <dgm:pt modelId="{7432C181-BF11-4D14-BE9D-3E988F74520D}" type="sibTrans" cxnId="{09EFC8C4-5526-472E-88B9-662CEA31CABB}">
      <dgm:prSet/>
      <dgm:spPr/>
      <dgm:t>
        <a:bodyPr/>
        <a:lstStyle/>
        <a:p>
          <a:endParaRPr lang="ru-RU" sz="1000"/>
        </a:p>
      </dgm:t>
    </dgm:pt>
    <dgm:pt modelId="{22E3AAB9-E599-4605-8D13-7362886A122D}" type="pres">
      <dgm:prSet presAssocID="{B3D2DEE0-940A-4C44-91CC-DCC8C956CF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07884B-17AF-4757-865F-B9E4120ECACB}" type="pres">
      <dgm:prSet presAssocID="{8E4B5A71-A059-4BCF-8FC4-8890E7EA8A8A}" presName="vertOne" presStyleCnt="0"/>
      <dgm:spPr/>
    </dgm:pt>
    <dgm:pt modelId="{B9CBF979-3A96-40FD-8F4A-9D8DB072083F}" type="pres">
      <dgm:prSet presAssocID="{8E4B5A71-A059-4BCF-8FC4-8890E7EA8A8A}" presName="txOne" presStyleLbl="node0" presStyleIdx="0" presStyleCnt="1" custScaleX="26820" custScaleY="2000000" custLinFactNeighborX="-36639" custLinFactNeighborY="-43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DC946-5D56-4FCE-8AAB-F55109889734}" type="pres">
      <dgm:prSet presAssocID="{8E4B5A71-A059-4BCF-8FC4-8890E7EA8A8A}" presName="parTransOne" presStyleCnt="0"/>
      <dgm:spPr/>
    </dgm:pt>
    <dgm:pt modelId="{6708CA56-4774-43C0-BEC1-0FDD95367C95}" type="pres">
      <dgm:prSet presAssocID="{8E4B5A71-A059-4BCF-8FC4-8890E7EA8A8A}" presName="horzOne" presStyleCnt="0"/>
      <dgm:spPr/>
    </dgm:pt>
    <dgm:pt modelId="{D0978C39-A0F9-421E-8E83-B9C382E2CCA1}" type="pres">
      <dgm:prSet presAssocID="{85741EA2-D000-41C3-B6E2-0B51F7102F94}" presName="vertTwo" presStyleCnt="0"/>
      <dgm:spPr/>
    </dgm:pt>
    <dgm:pt modelId="{B52D181E-8FC7-41F1-B65B-C0AD40A52D2B}" type="pres">
      <dgm:prSet presAssocID="{85741EA2-D000-41C3-B6E2-0B51F7102F94}" presName="txTwo" presStyleLbl="node2" presStyleIdx="0" presStyleCnt="2" custScaleX="26080" custScaleY="2000000" custLinFactY="-1700000" custLinFactNeighborX="7190" custLinFactNeighborY="-1724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5D183-6685-4259-A22F-DAB696D165F6}" type="pres">
      <dgm:prSet presAssocID="{85741EA2-D000-41C3-B6E2-0B51F7102F94}" presName="parTransTwo" presStyleCnt="0"/>
      <dgm:spPr/>
    </dgm:pt>
    <dgm:pt modelId="{BB5C6D32-5BCA-4765-A2F3-3BBD7ECE0949}" type="pres">
      <dgm:prSet presAssocID="{85741EA2-D000-41C3-B6E2-0B51F7102F94}" presName="horzTwo" presStyleCnt="0"/>
      <dgm:spPr/>
    </dgm:pt>
    <dgm:pt modelId="{E78BFEFE-CD2C-4E01-81BB-0FF3AB5061B5}" type="pres">
      <dgm:prSet presAssocID="{2AEEC887-82C6-42F5-BED6-67E090D25FC8}" presName="vertThree" presStyleCnt="0"/>
      <dgm:spPr/>
    </dgm:pt>
    <dgm:pt modelId="{C375079F-34E7-4EC6-89CE-E527F33933C5}" type="pres">
      <dgm:prSet presAssocID="{2AEEC887-82C6-42F5-BED6-67E090D25FC8}" presName="txThree" presStyleLbl="node3" presStyleIdx="0" presStyleCnt="1" custScaleX="20148" custScaleY="1883524" custLinFactY="-1200000" custLinFactNeighborX="51838" custLinFactNeighborY="-1271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BB99C-0655-441E-8B15-B5D4681FA5AB}" type="pres">
      <dgm:prSet presAssocID="{2AEEC887-82C6-42F5-BED6-67E090D25FC8}" presName="horzThree" presStyleCnt="0"/>
      <dgm:spPr/>
    </dgm:pt>
    <dgm:pt modelId="{4B6C631A-E2E1-4238-B7AC-5111D6BF6E59}" type="pres">
      <dgm:prSet presAssocID="{984CB96C-2D8E-4A77-BFC6-1A2BCAB3E101}" presName="sibSpaceTwo" presStyleCnt="0"/>
      <dgm:spPr/>
    </dgm:pt>
    <dgm:pt modelId="{F3ED68BF-298D-416C-99AC-F0ED6C03AC53}" type="pres">
      <dgm:prSet presAssocID="{F1ED7ED8-AB34-4926-9E91-D6598795047B}" presName="vertTwo" presStyleCnt="0"/>
      <dgm:spPr/>
    </dgm:pt>
    <dgm:pt modelId="{15E2B413-D6F1-4A1A-84F3-75AF319F8DF8}" type="pres">
      <dgm:prSet presAssocID="{F1ED7ED8-AB34-4926-9E91-D6598795047B}" presName="txTwo" presStyleLbl="node2" presStyleIdx="1" presStyleCnt="2" custScaleX="18282" custScaleY="862840" custLinFactY="-900000" custLinFactNeighborX="1866" custLinFactNeighborY="-960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EFB2FD-A738-4DF7-98DF-EA5F2148D095}" type="pres">
      <dgm:prSet presAssocID="{F1ED7ED8-AB34-4926-9E91-D6598795047B}" presName="horzTwo" presStyleCnt="0"/>
      <dgm:spPr/>
    </dgm:pt>
  </dgm:ptLst>
  <dgm:cxnLst>
    <dgm:cxn modelId="{AB86FBE8-C79E-4BE2-99B1-9550E58BB243}" srcId="{8E4B5A71-A059-4BCF-8FC4-8890E7EA8A8A}" destId="{85741EA2-D000-41C3-B6E2-0B51F7102F94}" srcOrd="0" destOrd="0" parTransId="{42109A5A-5625-4E5D-922E-8AB7DA6A4CAE}" sibTransId="{984CB96C-2D8E-4A77-BFC6-1A2BCAB3E101}"/>
    <dgm:cxn modelId="{9E03DAE6-700D-4591-A08F-1CA414BC04B7}" type="presOf" srcId="{B3D2DEE0-940A-4C44-91CC-DCC8C956CF0A}" destId="{22E3AAB9-E599-4605-8D13-7362886A122D}" srcOrd="0" destOrd="0" presId="urn:microsoft.com/office/officeart/2005/8/layout/hierarchy4"/>
    <dgm:cxn modelId="{EC655A02-885C-417A-BE93-3420683B174E}" type="presOf" srcId="{85741EA2-D000-41C3-B6E2-0B51F7102F94}" destId="{B52D181E-8FC7-41F1-B65B-C0AD40A52D2B}" srcOrd="0" destOrd="0" presId="urn:microsoft.com/office/officeart/2005/8/layout/hierarchy4"/>
    <dgm:cxn modelId="{D5E498F1-65CA-498C-8FAD-82F45934C231}" type="presOf" srcId="{2AEEC887-82C6-42F5-BED6-67E090D25FC8}" destId="{C375079F-34E7-4EC6-89CE-E527F33933C5}" srcOrd="0" destOrd="0" presId="urn:microsoft.com/office/officeart/2005/8/layout/hierarchy4"/>
    <dgm:cxn modelId="{7050C7B5-0917-4929-B5B1-F9371BA14D6E}" type="presOf" srcId="{8E4B5A71-A059-4BCF-8FC4-8890E7EA8A8A}" destId="{B9CBF979-3A96-40FD-8F4A-9D8DB072083F}" srcOrd="0" destOrd="0" presId="urn:microsoft.com/office/officeart/2005/8/layout/hierarchy4"/>
    <dgm:cxn modelId="{09EFC8C4-5526-472E-88B9-662CEA31CABB}" srcId="{8E4B5A71-A059-4BCF-8FC4-8890E7EA8A8A}" destId="{F1ED7ED8-AB34-4926-9E91-D6598795047B}" srcOrd="1" destOrd="0" parTransId="{52439304-240A-40B9-A733-2441BA14F59A}" sibTransId="{7432C181-BF11-4D14-BE9D-3E988F74520D}"/>
    <dgm:cxn modelId="{E68B68E2-69A5-41B5-93BE-C24719AB3826}" srcId="{85741EA2-D000-41C3-B6E2-0B51F7102F94}" destId="{2AEEC887-82C6-42F5-BED6-67E090D25FC8}" srcOrd="0" destOrd="0" parTransId="{AAF66B70-D49B-4728-8675-A3A622E582BF}" sibTransId="{1BD01D4A-03C3-4B56-82DF-E955A0DF908D}"/>
    <dgm:cxn modelId="{BFDC1F24-FBB7-49DA-9D16-67585FC21651}" srcId="{B3D2DEE0-940A-4C44-91CC-DCC8C956CF0A}" destId="{8E4B5A71-A059-4BCF-8FC4-8890E7EA8A8A}" srcOrd="0" destOrd="0" parTransId="{054057B0-444F-4328-8319-53895402E228}" sibTransId="{7B4388DC-49F2-4094-B2AB-EC208F1F09CB}"/>
    <dgm:cxn modelId="{A7DBC989-260D-4E3D-8458-FCC11ED72472}" type="presOf" srcId="{F1ED7ED8-AB34-4926-9E91-D6598795047B}" destId="{15E2B413-D6F1-4A1A-84F3-75AF319F8DF8}" srcOrd="0" destOrd="0" presId="urn:microsoft.com/office/officeart/2005/8/layout/hierarchy4"/>
    <dgm:cxn modelId="{D0DA7E03-DA70-41C6-B705-73D8488455E4}" type="presParOf" srcId="{22E3AAB9-E599-4605-8D13-7362886A122D}" destId="{7807884B-17AF-4757-865F-B9E4120ECACB}" srcOrd="0" destOrd="0" presId="urn:microsoft.com/office/officeart/2005/8/layout/hierarchy4"/>
    <dgm:cxn modelId="{A979D135-8547-43E7-8200-5D4DC9F2B8AB}" type="presParOf" srcId="{7807884B-17AF-4757-865F-B9E4120ECACB}" destId="{B9CBF979-3A96-40FD-8F4A-9D8DB072083F}" srcOrd="0" destOrd="0" presId="urn:microsoft.com/office/officeart/2005/8/layout/hierarchy4"/>
    <dgm:cxn modelId="{A300892D-DC69-499B-855E-1623059436E9}" type="presParOf" srcId="{7807884B-17AF-4757-865F-B9E4120ECACB}" destId="{27DDC946-5D56-4FCE-8AAB-F55109889734}" srcOrd="1" destOrd="0" presId="urn:microsoft.com/office/officeart/2005/8/layout/hierarchy4"/>
    <dgm:cxn modelId="{461CBC6F-351D-4F5E-B7B5-090252BFAE3C}" type="presParOf" srcId="{7807884B-17AF-4757-865F-B9E4120ECACB}" destId="{6708CA56-4774-43C0-BEC1-0FDD95367C95}" srcOrd="2" destOrd="0" presId="urn:microsoft.com/office/officeart/2005/8/layout/hierarchy4"/>
    <dgm:cxn modelId="{129E689E-C953-43AF-A4AE-A74B84B3E339}" type="presParOf" srcId="{6708CA56-4774-43C0-BEC1-0FDD95367C95}" destId="{D0978C39-A0F9-421E-8E83-B9C382E2CCA1}" srcOrd="0" destOrd="0" presId="urn:microsoft.com/office/officeart/2005/8/layout/hierarchy4"/>
    <dgm:cxn modelId="{BEE55186-02EB-49BD-A634-0284ADC4F3F2}" type="presParOf" srcId="{D0978C39-A0F9-421E-8E83-B9C382E2CCA1}" destId="{B52D181E-8FC7-41F1-B65B-C0AD40A52D2B}" srcOrd="0" destOrd="0" presId="urn:microsoft.com/office/officeart/2005/8/layout/hierarchy4"/>
    <dgm:cxn modelId="{DF1A583A-790D-47AE-A397-9EEA8EE951FB}" type="presParOf" srcId="{D0978C39-A0F9-421E-8E83-B9C382E2CCA1}" destId="{1DD5D183-6685-4259-A22F-DAB696D165F6}" srcOrd="1" destOrd="0" presId="urn:microsoft.com/office/officeart/2005/8/layout/hierarchy4"/>
    <dgm:cxn modelId="{1E9ED5A3-4089-468D-9089-8F200E2676AF}" type="presParOf" srcId="{D0978C39-A0F9-421E-8E83-B9C382E2CCA1}" destId="{BB5C6D32-5BCA-4765-A2F3-3BBD7ECE0949}" srcOrd="2" destOrd="0" presId="urn:microsoft.com/office/officeart/2005/8/layout/hierarchy4"/>
    <dgm:cxn modelId="{548D60EB-5A1D-466E-96F9-C801C0F9A58F}" type="presParOf" srcId="{BB5C6D32-5BCA-4765-A2F3-3BBD7ECE0949}" destId="{E78BFEFE-CD2C-4E01-81BB-0FF3AB5061B5}" srcOrd="0" destOrd="0" presId="urn:microsoft.com/office/officeart/2005/8/layout/hierarchy4"/>
    <dgm:cxn modelId="{15AF31F4-C8CA-4499-A6FC-D7B59E27521D}" type="presParOf" srcId="{E78BFEFE-CD2C-4E01-81BB-0FF3AB5061B5}" destId="{C375079F-34E7-4EC6-89CE-E527F33933C5}" srcOrd="0" destOrd="0" presId="urn:microsoft.com/office/officeart/2005/8/layout/hierarchy4"/>
    <dgm:cxn modelId="{BF33C993-5661-4DBA-8121-7B3195BF434D}" type="presParOf" srcId="{E78BFEFE-CD2C-4E01-81BB-0FF3AB5061B5}" destId="{F36BB99C-0655-441E-8B15-B5D4681FA5AB}" srcOrd="1" destOrd="0" presId="urn:microsoft.com/office/officeart/2005/8/layout/hierarchy4"/>
    <dgm:cxn modelId="{51727830-0B6A-4168-A48B-28BE2C456359}" type="presParOf" srcId="{6708CA56-4774-43C0-BEC1-0FDD95367C95}" destId="{4B6C631A-E2E1-4238-B7AC-5111D6BF6E59}" srcOrd="1" destOrd="0" presId="urn:microsoft.com/office/officeart/2005/8/layout/hierarchy4"/>
    <dgm:cxn modelId="{E7CD91DC-2849-4696-8838-478E43C9D5AB}" type="presParOf" srcId="{6708CA56-4774-43C0-BEC1-0FDD95367C95}" destId="{F3ED68BF-298D-416C-99AC-F0ED6C03AC53}" srcOrd="2" destOrd="0" presId="urn:microsoft.com/office/officeart/2005/8/layout/hierarchy4"/>
    <dgm:cxn modelId="{28E9D68C-A774-4135-80B2-8D91AF963AC6}" type="presParOf" srcId="{F3ED68BF-298D-416C-99AC-F0ED6C03AC53}" destId="{15E2B413-D6F1-4A1A-84F3-75AF319F8DF8}" srcOrd="0" destOrd="0" presId="urn:microsoft.com/office/officeart/2005/8/layout/hierarchy4"/>
    <dgm:cxn modelId="{D32FBD67-E9E0-4045-A31D-8388FF1DB7C8}" type="presParOf" srcId="{F3ED68BF-298D-416C-99AC-F0ED6C03AC53}" destId="{38EFB2FD-A738-4DF7-98DF-EA5F2148D09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5B14E-683E-4DF6-BB93-D6F08D57379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5191-F190-434A-87CF-FBD10A877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5191-F190-434A-87CF-FBD10A8770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A3D38D-9E95-4FDD-90CC-DAE3FB32BD4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5CC4E4-64DE-4119-982D-EDAA38362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4582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Особенности организации коррекционно-развивающей работы  с детьми с интеллектуальной недостаточностью в условиях детского дома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500702"/>
            <a:ext cx="4052886" cy="91440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Л. В. Иващенко – учитель-логопед</a:t>
            </a:r>
          </a:p>
          <a:p>
            <a:r>
              <a:rPr lang="ru-RU" sz="2000" dirty="0" smtClean="0"/>
              <a:t>Н. Е. Пояркова – учитель-дефектолог</a:t>
            </a:r>
          </a:p>
          <a:p>
            <a:r>
              <a:rPr lang="ru-RU" sz="2000" dirty="0" smtClean="0"/>
              <a:t>С. П. Быкова – учитель-логопед</a:t>
            </a:r>
          </a:p>
          <a:p>
            <a:r>
              <a:rPr lang="ru-RU" sz="2000" dirty="0" smtClean="0"/>
              <a:t>Я. М. Канцер – заместитель директора по УВР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214290"/>
            <a:ext cx="8001056" cy="91440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chemeClr val="tx2">
                    <a:shade val="75000"/>
                  </a:schemeClr>
                </a:solidFill>
              </a:rPr>
              <a:t>Санкт-Петербургское государственное бюджетное стационарное учреждение социального обслуживания «Центр для детей-сирот и детей, оставшихся без попечения родителей, № 7 Кировского района»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требования к организации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учебно-воспитательного процесса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Знакомство с документами: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заключением ЦПМПК;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медицинскими картами, т.к. изучение медицинской  документации является важным методом диагностики, и это помогает понять причины  и характер интеллектуальной недостаточности;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 педагогической характеристикой;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социальная справка (социальный анамнез развития ребёнка)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Входная диагностика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Учитель-дефектолог;</a:t>
            </a:r>
          </a:p>
          <a:p>
            <a:r>
              <a:rPr lang="ru-RU" dirty="0" smtClean="0"/>
              <a:t>Учитель-логопед;</a:t>
            </a:r>
          </a:p>
          <a:p>
            <a:r>
              <a:rPr lang="ru-RU" dirty="0" smtClean="0"/>
              <a:t>Педагог-психолог;</a:t>
            </a:r>
          </a:p>
          <a:p>
            <a:r>
              <a:rPr lang="ru-RU" dirty="0" smtClean="0"/>
              <a:t>Социальный педагог;</a:t>
            </a:r>
          </a:p>
          <a:p>
            <a:r>
              <a:rPr lang="ru-RU" dirty="0" smtClean="0"/>
              <a:t>Инструктор по ФИЗО;</a:t>
            </a:r>
          </a:p>
          <a:p>
            <a:r>
              <a:rPr lang="ru-RU" dirty="0" smtClean="0"/>
              <a:t>Музыкальный руководитель;</a:t>
            </a:r>
          </a:p>
          <a:p>
            <a:r>
              <a:rPr lang="ru-RU" dirty="0" smtClean="0"/>
              <a:t>Педагоги дополнительного образования;</a:t>
            </a:r>
          </a:p>
          <a:p>
            <a:r>
              <a:rPr lang="ru-RU" dirty="0" smtClean="0"/>
              <a:t>Воспитатель.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Обследование для определения уровня актуального развития: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Двигательные, коммуникативные и речевые возможности ребёнка;</a:t>
            </a:r>
          </a:p>
          <a:p>
            <a:r>
              <a:rPr lang="ru-RU" dirty="0" smtClean="0"/>
              <a:t>Особенности мышления;</a:t>
            </a:r>
          </a:p>
          <a:p>
            <a:r>
              <a:rPr lang="ru-RU" dirty="0" smtClean="0"/>
              <a:t>Особенности </a:t>
            </a:r>
            <a:r>
              <a:rPr lang="ru-RU" dirty="0" err="1" smtClean="0"/>
              <a:t>сенсорно-перцептивного</a:t>
            </a:r>
            <a:r>
              <a:rPr lang="ru-RU" dirty="0" smtClean="0"/>
              <a:t> развития;</a:t>
            </a:r>
          </a:p>
          <a:p>
            <a:r>
              <a:rPr lang="ru-RU" dirty="0" smtClean="0"/>
              <a:t>Особенности эмоционального развития;</a:t>
            </a:r>
          </a:p>
          <a:p>
            <a:r>
              <a:rPr lang="ru-RU" dirty="0" smtClean="0"/>
              <a:t>Поведенческие реакции;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навыков самообслуживания;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навыков предметно-практической деятельности;</a:t>
            </a:r>
          </a:p>
          <a:p>
            <a:r>
              <a:rPr lang="ru-RU" dirty="0" smtClean="0"/>
              <a:t>Потенциальные возможности ребёнка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642974" y="1142984"/>
          <a:ext cx="9512135" cy="596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Программный материал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распределен по 3-4 этапам обучения</a:t>
            </a:r>
          </a:p>
          <a:p>
            <a:r>
              <a:rPr lang="ru-RU" sz="4000" dirty="0" smtClean="0"/>
              <a:t>программное содержание представлено в виде постепенно усложняющихся  этапов</a:t>
            </a:r>
          </a:p>
          <a:p>
            <a:r>
              <a:rPr lang="ru-RU" sz="4000" dirty="0" smtClean="0"/>
              <a:t>сроки работы по каждому этапу предлагаются ориентировочные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2971800" y="1928802"/>
            <a:ext cx="3200400" cy="30600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E36C0A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36C0A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СОЦИАЛИЗАЦИЯ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143240" y="714356"/>
            <a:ext cx="2914650" cy="981075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Физическая культура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Здоровье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6643702" y="2857496"/>
            <a:ext cx="2076450" cy="1209675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ТРУД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500034" y="2786058"/>
            <a:ext cx="2057400" cy="1195387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МУЗЫКА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3071802" y="5357826"/>
            <a:ext cx="2914650" cy="981075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Художественное творчество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500034" y="1071546"/>
            <a:ext cx="2343150" cy="1143000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Чтение художественной литературы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429388" y="1214422"/>
            <a:ext cx="2343150" cy="1143000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Безопасность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6357950" y="4714884"/>
            <a:ext cx="2343150" cy="1143000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Познание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500034" y="4572008"/>
            <a:ext cx="2343150" cy="1143000"/>
          </a:xfrm>
          <a:prstGeom prst="beve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</a:rPr>
              <a:t>Коммуникация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ФГОС дошкольного образования </a:t>
            </a:r>
          </a:p>
          <a:p>
            <a:r>
              <a:rPr lang="ru-RU" dirty="0" smtClean="0"/>
              <a:t>«Санитарно-эпидемиологические требования к устройству, содержанию и организации режима работы организаций для детей-сирот, и детей, оставшихся без попечения родителей»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СанПиН</a:t>
            </a:r>
            <a:r>
              <a:rPr lang="ru-RU" dirty="0" smtClean="0"/>
              <a:t> 2.4.3259-15)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Содержание учебного плана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660919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базисные компоненты коррекционного обучения;</a:t>
            </a:r>
          </a:p>
          <a:p>
            <a:pPr lvl="0"/>
            <a:r>
              <a:rPr lang="ru-RU" sz="3600" dirty="0" smtClean="0"/>
              <a:t>содержание коррекционной работы вне занятий;</a:t>
            </a:r>
          </a:p>
          <a:p>
            <a:pPr lvl="0"/>
            <a:r>
              <a:rPr lang="ru-RU" sz="3600" dirty="0" smtClean="0"/>
              <a:t>распределение занятий между специалистами.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Учитель-дефектолог, логопед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занятия по познавательно-речевому развитию (формирование мышления, формирование элементарных математических представлений, конструктивных умений, ознакомление с окружающим, развитие речи, развитие мелкой моторики, сенсорное развитие, обучение грамоте и т.д.)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Задачи познавательно-речевого развития решаются в процессе игры (организованной в форме занятия или свободной деятельности) и в процессе занятий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Воспитатель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практическая деятельность детей, направленная на художественно-эстетическое развитие детей (изобразительная, театрализованная и художественно-речевая деятельности);</a:t>
            </a:r>
          </a:p>
          <a:p>
            <a:r>
              <a:rPr lang="ru-RU" sz="2400" dirty="0" smtClean="0"/>
              <a:t>социально-личностное развитие; </a:t>
            </a:r>
          </a:p>
          <a:p>
            <a:r>
              <a:rPr lang="ru-RU" sz="2400" dirty="0" smtClean="0"/>
              <a:t>формирование культурно-гигиенических навыков и навыков самообслуживания. 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Задачи социально-личностного развития решаются в повседневной жизни, в процессе обучения </a:t>
            </a:r>
            <a:r>
              <a:rPr lang="ru-RU" sz="2400" dirty="0" err="1" smtClean="0"/>
              <a:t>с-р</a:t>
            </a:r>
            <a:r>
              <a:rPr lang="ru-RU" sz="2400" dirty="0" smtClean="0"/>
              <a:t> и театрализованным играм, в процессе организованных и свободных занятий, а также в коррекционно-образовательной работе по развитию речи в режимные моменты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i="1" dirty="0" smtClean="0"/>
              <a:t>«Нет такой стороны воспитания, понимаемого в целом, на которую обстановка не оказывала бы влияния, нет способности, которая не находилась бы в прямой зависимости от непосредственно окружающего ребёнка конкретного мира»</a:t>
            </a:r>
            <a:endParaRPr lang="ru-RU" sz="4000" dirty="0" smtClean="0"/>
          </a:p>
          <a:p>
            <a:pPr algn="r">
              <a:buNone/>
            </a:pPr>
            <a:r>
              <a:rPr lang="ru-RU" sz="4000" i="1" dirty="0" smtClean="0"/>
              <a:t>Е. И. Тихеева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Инструктор по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Главная задача - физическое развитие и забота об укреплении здоровья детей. </a:t>
            </a:r>
          </a:p>
          <a:p>
            <a:r>
              <a:rPr lang="ru-RU" dirty="0" smtClean="0"/>
              <a:t>работа  проводится комплексно, системно, согласованно с врачом и его рекомендациями.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Занятия  по физическому  воспитанию носят игровой характер, в них включаются игры, направленные  на развитие внимания  памяти, произвольности движений, самоконтроля и коррекцию личностных нарушений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Дополнительное образование</a:t>
            </a:r>
            <a:endParaRPr lang="ru-RU" dirty="0"/>
          </a:p>
        </p:txBody>
      </p:sp>
      <p:pic>
        <p:nvPicPr>
          <p:cNvPr id="7" name="Содержимое 4" descr="Косинская Шага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Шаганов ручной труд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Участие в конкурсах,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спортивных соревнованиях 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Содержимое 4" descr="Кубки наград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Шаганов конкур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Досуговая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деятельность</a:t>
            </a:r>
            <a:endParaRPr lang="ru-RU" dirty="0"/>
          </a:p>
        </p:txBody>
      </p:sp>
      <p:pic>
        <p:nvPicPr>
          <p:cNvPr id="5" name="Содержимое 4" descr="На хокке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2900358" cy="386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На хоккее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357298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1357298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хоккее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Досуговая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деятельность</a:t>
            </a:r>
            <a:endParaRPr lang="ru-RU" dirty="0"/>
          </a:p>
        </p:txBody>
      </p:sp>
      <p:pic>
        <p:nvPicPr>
          <p:cNvPr id="5" name="Содержимое 4" descr="В Исаак.собор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451" r="8871" b="5342"/>
          <a:stretch>
            <a:fillRect/>
          </a:stretch>
        </p:blipFill>
        <p:spPr>
          <a:xfrm>
            <a:off x="3000364" y="1500174"/>
            <a:ext cx="3000396" cy="447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в музее авиаци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3807614" cy="253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кировский завод.JPG"/>
          <p:cNvPicPr>
            <a:picLocks noChangeAspect="1"/>
          </p:cNvPicPr>
          <p:nvPr/>
        </p:nvPicPr>
        <p:blipFill>
          <a:blip r:embed="rId4" cstate="print"/>
          <a:srcRect l="9446" t="1212" r="5542" b="10627"/>
          <a:stretch>
            <a:fillRect/>
          </a:stretch>
        </p:blipFill>
        <p:spPr>
          <a:xfrm>
            <a:off x="214282" y="1142984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3929066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Кировский завод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714488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Исаакиевский собор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35756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Музей авиации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Досуговая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деятельность</a:t>
            </a:r>
            <a:endParaRPr lang="ru-RU" dirty="0"/>
          </a:p>
        </p:txBody>
      </p:sp>
      <p:pic>
        <p:nvPicPr>
          <p:cNvPr id="8" name="Содержимое 7" descr="в полици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2620" y="2214554"/>
            <a:ext cx="5278980" cy="296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в музее полици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265747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86182" y="5572140"/>
            <a:ext cx="3720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музее полиции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Модель целостного педагогического процесса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14480" y="1142984"/>
          <a:ext cx="5725160" cy="371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714744" y="2214554"/>
            <a:ext cx="1673225" cy="1606550"/>
          </a:xfrm>
          <a:prstGeom prst="flowChartConnector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89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Воспитатели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Воспитанники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714744" y="3071810"/>
            <a:ext cx="1673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16200000" flipH="1">
            <a:off x="5072066" y="4643446"/>
            <a:ext cx="500066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5400000">
            <a:off x="3501224" y="4714090"/>
            <a:ext cx="42862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rot="5400000">
            <a:off x="2071670" y="4214818"/>
            <a:ext cx="928694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aphicFrame>
        <p:nvGraphicFramePr>
          <p:cNvPr id="11" name="Схема 10"/>
          <p:cNvGraphicFramePr/>
          <p:nvPr/>
        </p:nvGraphicFramePr>
        <p:xfrm>
          <a:off x="1714480" y="4929198"/>
          <a:ext cx="5482744" cy="27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>
            <a:off x="5573720" y="5429264"/>
            <a:ext cx="427040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Основные направления в работе: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dirty="0" smtClean="0"/>
              <a:t>Создание благоприятных условий, приближённых к домашним, способствующих развитию личности.</a:t>
            </a:r>
          </a:p>
          <a:p>
            <a:pPr marL="514350" lvl="0" indent="-514350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dirty="0" smtClean="0"/>
              <a:t>Нравственное воспитание детей с проблемами в интеллектуальном развитии, как основа формирования личности и подготовка детей к будущей самостоятельной жизни.</a:t>
            </a:r>
          </a:p>
          <a:p>
            <a:pPr marL="514350" lvl="0" indent="-514350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dirty="0" smtClean="0"/>
              <a:t>Развитие навыков общения как основа всей коррекционно-развивающей работы, одно из важных условий социальной адаптации детей-сирот.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Основные направления в работе: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dirty="0" smtClean="0"/>
              <a:t>Создание благоприятных условий, приближённых к домашним, способствующих развитию личности.</a:t>
            </a:r>
          </a:p>
          <a:p>
            <a:pPr marL="514350" lvl="0" indent="-514350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dirty="0" smtClean="0"/>
              <a:t>Нравственное воспитание детей с проблемами в интеллектуальном развитии, как основа формирования личности и подготовка детей к будущей самостоятельной жизни.</a:t>
            </a:r>
          </a:p>
          <a:p>
            <a:pPr marL="514350" lvl="0" indent="-514350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dirty="0" smtClean="0"/>
              <a:t>Развитие навыков общения как основа всей коррекционно-развивающей работы, одно из важных условий социальной адаптации детей-сирот.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Модель выпускника детского дома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643174" y="1206410"/>
            <a:ext cx="5500726" cy="4864679"/>
            <a:chOff x="1165" y="6610"/>
            <a:chExt cx="5838" cy="5465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165" y="9116"/>
              <a:ext cx="3126" cy="26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 rot="400404">
              <a:off x="3776" y="11286"/>
              <a:ext cx="2855" cy="789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4148" y="10418"/>
              <a:ext cx="2855" cy="789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4046" y="9508"/>
              <a:ext cx="2855" cy="789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>
                <a:rot lat="21299999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 rot="21261987">
              <a:off x="3924" y="8611"/>
              <a:ext cx="2855" cy="789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392" y="10230"/>
              <a:ext cx="2291" cy="7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ВЫПУСКНИК ДЕТСКОГО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ДОМА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4046" y="8786"/>
              <a:ext cx="2054" cy="43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ВОСПИТАН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4653" y="9669"/>
              <a:ext cx="1953" cy="4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ОБРАЗОВАН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4291" y="10631"/>
              <a:ext cx="2433" cy="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СОЦИАЛИЗИРОВАН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198" y="11514"/>
              <a:ext cx="2329" cy="37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ДУХОВНО  РАЗВИТ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 rot="16710452">
              <a:off x="1956" y="7360"/>
              <a:ext cx="2601" cy="1102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681" y="7823"/>
              <a:ext cx="100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ЗДОРОВ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2204" y="9316"/>
              <a:ext cx="856" cy="834"/>
            </a:xfrm>
            <a:prstGeom prst="smileyFace">
              <a:avLst>
                <a:gd name="adj" fmla="val 4653"/>
              </a:avLst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85794"/>
            <a:ext cx="8686800" cy="1143008"/>
          </a:xfrm>
        </p:spPr>
        <p:txBody>
          <a:bodyPr>
            <a:normAutofit fontScale="90000"/>
          </a:bodyPr>
          <a:lstStyle/>
          <a:p>
            <a:r>
              <a:rPr lang="ru-RU" sz="4000" b="1" cap="none" dirty="0" smtClean="0"/>
              <a:t>Нормальное развитие ребёнка возможно только при совокупности нескольких условий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здоровье ребёнка;</a:t>
            </a:r>
          </a:p>
          <a:p>
            <a:pPr lvl="0"/>
            <a:r>
              <a:rPr lang="ru-RU" dirty="0" smtClean="0"/>
              <a:t>благоприятная социально-педагогическая развивающая среда, включающая специально организованное предметно-игровое пространство, обеспечение условий для познавательного речевого, эмоционального развития;</a:t>
            </a:r>
          </a:p>
          <a:p>
            <a:pPr lvl="0"/>
            <a:r>
              <a:rPr lang="ru-RU" dirty="0" smtClean="0"/>
              <a:t>желание и интерес ребёнка к окружающему.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71546"/>
            <a:ext cx="86868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Особенности организации учебно-воспитательной работы </a:t>
            </a:r>
            <a:br>
              <a:rPr lang="ru-RU" b="1" smtClean="0"/>
            </a:br>
            <a:r>
              <a:rPr lang="ru-RU" b="1" smtClean="0"/>
              <a:t>в условиях детского дома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Виды  деятельности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/>
              <a:t>Круглосуточный прием и содержание детей, а также детей, временно помещенных в организацию для детей-сирот по заявлению законных представителей, в том числе создание условий пребывания детей в организации для детей-сирот, приближенных к семейным и обеспечивающих безопасность детей.</a:t>
            </a:r>
          </a:p>
          <a:p>
            <a:pPr lvl="0"/>
            <a:r>
              <a:rPr lang="ru-RU" sz="3400" dirty="0" smtClean="0"/>
              <a:t>Уход за детьми, организация физического развития детей с учетом возраста и индивидуальных особенностей, организация получения детьми образования, а также воспитание детей, в том числе физическое, познавательно-речевое, социально-личностное, художественно-эстетическое, включая духовно-нравственное, патриотическое, трудовое, с привлечением детей к самообслуживающему труду, мероприятиям по благоустройству территории организации для детей-сирот, в учебных мастерских и подсобных хозяйствах.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Виды 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Создание условий доступности получения детьми с ограниченными возможностями здоровья и детьми-инвалидами услуг, предоставляемых организациями для детей-сирот.</a:t>
            </a:r>
          </a:p>
          <a:p>
            <a:pPr lvl="0"/>
            <a:r>
              <a:rPr lang="ru-RU" dirty="0" smtClean="0"/>
              <a:t>Осуществление мероприятий по обеспечению оптимального физического и нервно-психического развития детей.</a:t>
            </a:r>
          </a:p>
          <a:p>
            <a:pPr lvl="0"/>
            <a:r>
              <a:rPr lang="ru-RU" dirty="0" smtClean="0"/>
              <a:t>Оказание детям квалифицированной помощи в обучении и коррекции имеющихся проблем в развитии.</a:t>
            </a:r>
          </a:p>
          <a:p>
            <a:pPr lvl="0"/>
            <a:r>
              <a:rPr lang="ru-RU" dirty="0" smtClean="0"/>
              <a:t>И другие виды деятельности, направленные на обеспечение защиты прав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Основные направления </a:t>
            </a:r>
            <a:b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b="1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коррекционно-педагогического процесса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диагностическом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блоке ведущей задачей является организация комплексного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медико-психолого-педагогического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изучения ребенка в динамике коррекционно-воспитательного процесса и одновременно в целях разработки индивидуальной программы развития ребенка.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Блок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воспитательных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задач направлен на решение вопросов социализации, повышения самостоятельности и автономии ребенка, становления нравственных ориентиров в деятельности и поведении дошкольника, а также воспитания у него положительных личностных качеств.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Основная задача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 работе  с детьми, имеющими  проблемы в интеллектуальном развитии  – обеспечить каждому ребенку максимальный уровень физического, умственного и нравственного развития; организовать учебно-воспита-тельную работу, направленную на коррек-цию, компенсацию и предупреждение вторичных отклонений в развитии с учетом индивидуальных возможностей каждого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требования к организации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учебно-воспитательного процесса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Планомерная организация сбора и анализа информации о проблемах личности или группы детей с целью изучения возможностей и способов социально-педагогического воздействия на их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605</TotalTime>
  <Words>889</Words>
  <Application>Microsoft Office PowerPoint</Application>
  <PresentationFormat>Экран (4:3)</PresentationFormat>
  <Paragraphs>142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Особенности организации коррекционно-развивающей работы  с детьми с интеллектуальной недостаточностью в условиях детского дома</vt:lpstr>
      <vt:lpstr>Слайд 2</vt:lpstr>
      <vt:lpstr>Нормальное развитие ребёнка возможно только при совокупности нескольких условий: </vt:lpstr>
      <vt:lpstr>Особенности организации учебно-воспитательной работы  в условиях детского дома</vt:lpstr>
      <vt:lpstr>Виды  деятельности</vt:lpstr>
      <vt:lpstr>Виды  деятельности</vt:lpstr>
      <vt:lpstr>Основные направления  коррекционно-педагогического процесса  </vt:lpstr>
      <vt:lpstr>Основная задача</vt:lpstr>
      <vt:lpstr>требования к организации  учебно-воспитательного процесса</vt:lpstr>
      <vt:lpstr>требования к организации  учебно-воспитательного процесса</vt:lpstr>
      <vt:lpstr>Входная диагностика</vt:lpstr>
      <vt:lpstr>Обследование для определения уровня актуального развития:</vt:lpstr>
      <vt:lpstr>Слайд 13</vt:lpstr>
      <vt:lpstr>Программный материал</vt:lpstr>
      <vt:lpstr>Слайд 15</vt:lpstr>
      <vt:lpstr>Слайд 16</vt:lpstr>
      <vt:lpstr>Содержание учебного плана</vt:lpstr>
      <vt:lpstr>Учитель-дефектолог, логопед</vt:lpstr>
      <vt:lpstr>Воспитатель</vt:lpstr>
      <vt:lpstr>Инструктор по ФИзо</vt:lpstr>
      <vt:lpstr>Дополнительное образование</vt:lpstr>
      <vt:lpstr>Участие в конкурсах,  спортивных соревнованиях …</vt:lpstr>
      <vt:lpstr>Досуговая деятельность</vt:lpstr>
      <vt:lpstr>Досуговая деятельность</vt:lpstr>
      <vt:lpstr>Досуговая деятельность</vt:lpstr>
      <vt:lpstr>Модель целостного педагогического процесса</vt:lpstr>
      <vt:lpstr>Основные направления в работе:</vt:lpstr>
      <vt:lpstr>Основные направления в работе:</vt:lpstr>
      <vt:lpstr>Модель выпускника детского дома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коррекционно-развивающей работы  с детьми с интеллектуальной недостаточностью в условиях детского дома</dc:title>
  <dc:creator>1</dc:creator>
  <cp:lastModifiedBy>1</cp:lastModifiedBy>
  <cp:revision>68</cp:revision>
  <dcterms:created xsi:type="dcterms:W3CDTF">2015-12-02T13:06:14Z</dcterms:created>
  <dcterms:modified xsi:type="dcterms:W3CDTF">2016-01-26T12:02:11Z</dcterms:modified>
</cp:coreProperties>
</file>