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2" r:id="rId4"/>
    <p:sldMasterId id="2147483716" r:id="rId5"/>
    <p:sldMasterId id="2147483730" r:id="rId6"/>
    <p:sldMasterId id="2147483744" r:id="rId7"/>
    <p:sldMasterId id="2147483758" r:id="rId8"/>
    <p:sldMasterId id="2147483772" r:id="rId9"/>
    <p:sldMasterId id="2147483786" r:id="rId10"/>
  </p:sldMasterIdLst>
  <p:sldIdLst>
    <p:sldId id="257" r:id="rId11"/>
    <p:sldId id="259" r:id="rId12"/>
    <p:sldId id="261" r:id="rId13"/>
    <p:sldId id="263" r:id="rId14"/>
    <p:sldId id="265" r:id="rId15"/>
    <p:sldId id="267" r:id="rId16"/>
    <p:sldId id="269" r:id="rId17"/>
    <p:sldId id="271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8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81483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44557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8769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18793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6287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29710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09242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698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1933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14952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6410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62972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86399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11192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91002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97010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68967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753229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0782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7006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0534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8618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14400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35908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10018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4764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98369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91436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11867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00410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39122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47598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4978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942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7537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15663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970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428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0254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0451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6498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5373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5089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8605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97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6168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1205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608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6878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6040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3887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284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39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8135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0933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8258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1634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7003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9933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6019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416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3937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478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5498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9120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3935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9732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6042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398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4359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5102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3924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4499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030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9271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4846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8974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50265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6437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536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0972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88778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28966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6836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406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33026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39029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7216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959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2207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601954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03778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75277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80341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384097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628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7420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10168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7324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9667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3028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653868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99908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21870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62967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87624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915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82700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26030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5166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81479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6703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71225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21596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0484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01696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5CD56-AAD2-4552-B79F-E45FF6C368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6179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2ABF-9202-49D6-9251-68F495843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664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E432-6584-44E5-9FB7-576C027B4D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42254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A24E67-B57C-4D81-8B62-382DA3E4FF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4087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C0BE81-462D-4B78-BABB-9659277F5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39455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FF5FB-E2E2-47E8-B0F4-88864C0D6EA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0198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A4C0-AB49-428A-8F52-C5F6BD61C6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97038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576D-5EF1-4EF2-A938-452F985B0F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590350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31B6-405B-459C-ADB9-CBAA4CA257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571658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B8CB6-79DF-45D2-98EF-5EE4B1D375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5380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4C9F6-2B84-42FF-8064-C74F344816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91717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3964F-D183-44BA-9B5C-71E0DFA60A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073171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FE77-FB98-4E5A-A897-468685CF2D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537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4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5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7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7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7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3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2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8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1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CC00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E83B4E-1507-4638-85E5-33387ABEA27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0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0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2209800" y="609600"/>
            <a:ext cx="4751388" cy="1325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Русский язык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2743200" y="2514600"/>
            <a:ext cx="3314700" cy="10572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2 </a:t>
            </a:r>
            <a:r>
              <a:rPr lang="ru-RU" sz="72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класс</a:t>
            </a:r>
          </a:p>
        </p:txBody>
      </p:sp>
      <p:pic>
        <p:nvPicPr>
          <p:cNvPr id="5130" name="Picture 10" descr="MCj043258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05200"/>
            <a:ext cx="2592388" cy="25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749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52400" y="304800"/>
            <a:ext cx="8321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>
                <a:solidFill>
                  <a:srgbClr val="000000"/>
                </a:solidFill>
              </a:rPr>
              <a:t>3. </a:t>
            </a:r>
            <a:r>
              <a:rPr lang="ru-RU" sz="2800" b="1">
                <a:solidFill>
                  <a:srgbClr val="000000"/>
                </a:solidFill>
              </a:rPr>
              <a:t>В какой строке все слова написаны верно: 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-762000" y="457200"/>
            <a:ext cx="6324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2400">
              <a:solidFill>
                <a:srgbClr val="660066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3600">
                <a:solidFill>
                  <a:srgbClr val="660066"/>
                </a:solidFill>
              </a:rPr>
              <a:t>дом, мама, миша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3600">
              <a:solidFill>
                <a:srgbClr val="660066"/>
              </a:solidFill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28600" y="1371600"/>
            <a:ext cx="59420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ü"/>
            </a:pPr>
            <a:endParaRPr lang="ru-RU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ü"/>
            </a:pPr>
            <a:r>
              <a:rPr lang="ru-RU" sz="3600" b="1">
                <a:solidFill>
                  <a:srgbClr val="000066"/>
                </a:solidFill>
              </a:rPr>
              <a:t>кузнец, комар, Комаров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ü"/>
            </a:pPr>
            <a:endParaRPr lang="ru-RU" sz="3600" b="1">
              <a:solidFill>
                <a:srgbClr val="000066"/>
              </a:solidFill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28600" y="2667000"/>
            <a:ext cx="7635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4. В какой строке допущена ошибка: 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77800" y="3581400"/>
            <a:ext cx="54737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>
              <a:solidFill>
                <a:srgbClr val="9900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600" b="1">
                <a:solidFill>
                  <a:srgbClr val="990099"/>
                </a:solidFill>
              </a:rPr>
              <a:t>кузнец, кузьма, кузов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3600" b="1">
              <a:solidFill>
                <a:srgbClr val="990099"/>
              </a:solidFill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23825" y="4800600"/>
            <a:ext cx="6137275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>
              <a:solidFill>
                <a:srgbClr val="0033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200" b="1">
                <a:solidFill>
                  <a:srgbClr val="003300"/>
                </a:solidFill>
              </a:rPr>
              <a:t>Кузнецов, Петров, Романов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3200" b="1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72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49" grpId="1"/>
      <p:bldP spid="57350" grpId="0"/>
      <p:bldP spid="57351" grpId="0"/>
      <p:bldP spid="57352" grpId="0"/>
      <p:bldP spid="57353" grpId="0"/>
      <p:bldP spid="5735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05800" cy="4179888"/>
          </a:xfrm>
        </p:spPr>
        <p:txBody>
          <a:bodyPr/>
          <a:lstStyle/>
          <a:p>
            <a:pPr>
              <a:buFontTx/>
              <a:buNone/>
            </a:pPr>
            <a:r>
              <a:rPr lang="ru-RU" sz="5400">
                <a:solidFill>
                  <a:srgbClr val="FF0000"/>
                </a:solidFill>
                <a:latin typeface="Comic Sans MS" pitchFamily="66" charset="0"/>
              </a:rPr>
              <a:t>Имя существительное</a:t>
            </a:r>
            <a:r>
              <a:rPr lang="ru-RU" sz="5400">
                <a:latin typeface="Comic Sans MS" pitchFamily="66" charset="0"/>
              </a:rPr>
              <a:t> – это часть речи, которая обозначает </a:t>
            </a:r>
            <a:r>
              <a:rPr lang="ru-RU" sz="5400">
                <a:solidFill>
                  <a:srgbClr val="0066FF"/>
                </a:solidFill>
                <a:latin typeface="Comic Sans MS" pitchFamily="66" charset="0"/>
              </a:rPr>
              <a:t>предмет</a:t>
            </a:r>
            <a:r>
              <a:rPr lang="ru-RU" sz="5400">
                <a:latin typeface="Comic Sans MS" pitchFamily="66" charset="0"/>
              </a:rPr>
              <a:t> и отвечает на вопросы       </a:t>
            </a:r>
            <a:r>
              <a:rPr lang="ru-RU" sz="5400">
                <a:solidFill>
                  <a:srgbClr val="0066FF"/>
                </a:solidFill>
                <a:latin typeface="Comic Sans MS" pitchFamily="66" charset="0"/>
              </a:rPr>
              <a:t>кто?</a:t>
            </a:r>
            <a:r>
              <a:rPr lang="ru-RU" sz="5400">
                <a:latin typeface="Comic Sans MS" pitchFamily="66" charset="0"/>
              </a:rPr>
              <a:t>                    </a:t>
            </a:r>
            <a:r>
              <a:rPr lang="ru-RU" sz="5400">
                <a:solidFill>
                  <a:srgbClr val="0066FF"/>
                </a:solidFill>
                <a:latin typeface="Comic Sans MS" pitchFamily="66" charset="0"/>
              </a:rPr>
              <a:t>что?</a:t>
            </a:r>
          </a:p>
        </p:txBody>
      </p:sp>
      <p:pic>
        <p:nvPicPr>
          <p:cNvPr id="7175" name="Picture 7" descr="0_86e04_306f098c_X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2057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http://ruprom-image.s3.amazonaws.com/453630_w200_h200_31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95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95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ИМЕНА  СУЩЕСТВИТЕЛЬНЫЕ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38200"/>
            <a:ext cx="4038600" cy="3581400"/>
          </a:xfrm>
        </p:spPr>
        <p:txBody>
          <a:bodyPr/>
          <a:lstStyle/>
          <a:p>
            <a:pPr>
              <a:buFontTx/>
              <a:buNone/>
            </a:pPr>
            <a:endParaRPr lang="ru-RU" sz="4000"/>
          </a:p>
          <a:p>
            <a:r>
              <a:rPr lang="ru-RU" sz="4000"/>
              <a:t>город</a:t>
            </a:r>
          </a:p>
          <a:p>
            <a:r>
              <a:rPr lang="ru-RU" sz="4000"/>
              <a:t>страна</a:t>
            </a:r>
          </a:p>
          <a:p>
            <a:r>
              <a:rPr lang="ru-RU" sz="4000"/>
              <a:t>планета</a:t>
            </a:r>
          </a:p>
          <a:p>
            <a:endParaRPr lang="ru-RU" sz="4000"/>
          </a:p>
          <a:p>
            <a:endParaRPr lang="ru-RU" sz="400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4267200" cy="4525963"/>
          </a:xfrm>
        </p:spPr>
        <p:txBody>
          <a:bodyPr/>
          <a:lstStyle/>
          <a:p>
            <a:r>
              <a:rPr lang="ru-RU" sz="4000"/>
              <a:t>Лихославль</a:t>
            </a:r>
          </a:p>
          <a:p>
            <a:r>
              <a:rPr lang="ru-RU" sz="4000"/>
              <a:t>Россия</a:t>
            </a:r>
          </a:p>
          <a:p>
            <a:r>
              <a:rPr lang="ru-RU" sz="4000"/>
              <a:t>Земля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8600" y="4953000"/>
            <a:ext cx="4179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нарицательные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029200" y="5029200"/>
            <a:ext cx="3856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СОБСТВЕННЫЕ</a:t>
            </a:r>
          </a:p>
        </p:txBody>
      </p:sp>
    </p:spTree>
    <p:extLst>
      <p:ext uri="{BB962C8B-B14F-4D97-AF65-F5344CB8AC3E}">
        <p14:creationId xmlns:p14="http://schemas.microsoft.com/office/powerpoint/2010/main" val="3424422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build="p"/>
      <p:bldP spid="25606" grpId="0" build="p"/>
      <p:bldP spid="25607" grpId="0"/>
      <p:bldP spid="256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Имена собственные и нарицательные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-468313" y="1700213"/>
            <a:ext cx="5878513" cy="459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Существительные , называющие </a:t>
            </a: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неединичные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предметы, являются </a:t>
            </a: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нарицательными.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endParaRPr lang="ru-RU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endParaRPr lang="ru-RU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Такие предметы, которые 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единичны, неповторимы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называются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собственные.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46788" y="4581525"/>
            <a:ext cx="3097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>
                <a:solidFill>
                  <a:srgbClr val="000000"/>
                </a:solidFill>
              </a:rPr>
              <a:t>кот  Барсик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5257800" y="3200400"/>
            <a:ext cx="914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4876800" y="5257800"/>
            <a:ext cx="2590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2298" name="Picture 10" descr="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19050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90020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5" grpId="0" animBg="1"/>
      <p:bldP spid="122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828800" y="1600200"/>
            <a:ext cx="5478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Собственное — это моё.   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52400" y="2590800"/>
            <a:ext cx="4565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У животных– клички.</a:t>
            </a:r>
            <a:r>
              <a:rPr lang="ru-RU" sz="3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838200" y="5638800"/>
            <a:ext cx="19431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000000"/>
                </a:solidFill>
              </a:rPr>
              <a:t>Шарик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000000"/>
                </a:solidFill>
              </a:rPr>
              <a:t>Жучка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5029200" y="2667000"/>
            <a:ext cx="3817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 </a:t>
            </a:r>
            <a:r>
              <a:rPr lang="ru-RU" sz="2800" b="1">
                <a:solidFill>
                  <a:srgbClr val="000000"/>
                </a:solidFill>
              </a:rPr>
              <a:t>человека</a:t>
            </a:r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это имя. 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5638800" y="5959475"/>
            <a:ext cx="3314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Марина   Ирина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81000" y="2286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</a:rPr>
              <a:t>            </a:t>
            </a:r>
            <a:r>
              <a:rPr lang="ru-RU" sz="32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ИМЕНА СУЩЕСТВИТЕЛЬНЫЕ -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СОБСТВЕННЫЕ</a:t>
            </a:r>
          </a:p>
        </p:txBody>
      </p:sp>
      <p:pic>
        <p:nvPicPr>
          <p:cNvPr id="43022" name="Picture 14" descr="402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233362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24" name="Picture 16" descr="http://img-fotki.yandex.ru/get/5604/lady-annadu.35/0_60863_15d2deb3_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971800"/>
            <a:ext cx="21717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189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06388" y="1736725"/>
            <a:ext cx="854075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>
                <a:solidFill>
                  <a:srgbClr val="000000"/>
                </a:solidFill>
              </a:rPr>
              <a:t>Дружок- дружок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>
                <a:solidFill>
                  <a:srgbClr val="000000"/>
                </a:solidFill>
              </a:rPr>
              <a:t>Серёжка- серёжка.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>
                <a:solidFill>
                  <a:srgbClr val="000000"/>
                </a:solidFill>
              </a:rPr>
              <a:t>Роза-роза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0" y="152400"/>
            <a:ext cx="88788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660066"/>
                </a:solidFill>
              </a:rPr>
              <a:t>       Рассмотри пары слов. Почему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660066"/>
                </a:solidFill>
              </a:rPr>
              <a:t> одинаковые слова записаны по-разному?</a:t>
            </a:r>
          </a:p>
        </p:txBody>
      </p:sp>
    </p:spTree>
    <p:extLst>
      <p:ext uri="{BB962C8B-B14F-4D97-AF65-F5344CB8AC3E}">
        <p14:creationId xmlns:p14="http://schemas.microsoft.com/office/powerpoint/2010/main" val="2164871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WordArt 2"/>
          <p:cNvSpPr>
            <a:spLocks noChangeArrowheads="1" noChangeShapeType="1" noTextEdit="1"/>
          </p:cNvSpPr>
          <p:nvPr/>
        </p:nvSpPr>
        <p:spPr bwMode="auto">
          <a:xfrm>
            <a:off x="1979613" y="333375"/>
            <a:ext cx="5329237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kern="10" spc="880">
                <a:solidFill>
                  <a:srgbClr val="800000"/>
                </a:solidFill>
                <a:cs typeface="Arial"/>
              </a:rPr>
              <a:t>Имена существительные</a:t>
            </a:r>
          </a:p>
        </p:txBody>
      </p:sp>
      <p:sp>
        <p:nvSpPr>
          <p:cNvPr id="62467" name="WordArt 3"/>
          <p:cNvSpPr>
            <a:spLocks noChangeArrowheads="1" noChangeShapeType="1" noTextEdit="1"/>
          </p:cNvSpPr>
          <p:nvPr/>
        </p:nvSpPr>
        <p:spPr bwMode="auto">
          <a:xfrm>
            <a:off x="1042988" y="1916113"/>
            <a:ext cx="258445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pc="1800">
                <a:solidFill>
                  <a:srgbClr val="0000FF"/>
                </a:solidFill>
                <a:cs typeface="Arial"/>
              </a:rPr>
              <a:t>собственные</a:t>
            </a:r>
          </a:p>
        </p:txBody>
      </p:sp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5580063" y="1989138"/>
            <a:ext cx="266382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pc="1800">
                <a:solidFill>
                  <a:srgbClr val="333333"/>
                </a:solidFill>
                <a:cs typeface="Arial"/>
              </a:rPr>
              <a:t>нарицательные</a:t>
            </a:r>
          </a:p>
        </p:txBody>
      </p:sp>
      <p:sp>
        <p:nvSpPr>
          <p:cNvPr id="62469" name="WordArt 5"/>
          <p:cNvSpPr>
            <a:spLocks noChangeArrowheads="1" noChangeShapeType="1" noTextEdit="1"/>
          </p:cNvSpPr>
          <p:nvPr/>
        </p:nvSpPr>
        <p:spPr bwMode="auto">
          <a:xfrm>
            <a:off x="2843213" y="3213100"/>
            <a:ext cx="1223962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kern="10" spc="880">
                <a:solidFill>
                  <a:srgbClr val="000000"/>
                </a:solidFill>
                <a:cs typeface="Arial"/>
              </a:rPr>
              <a:t>Роза</a:t>
            </a:r>
          </a:p>
        </p:txBody>
      </p:sp>
      <p:sp>
        <p:nvSpPr>
          <p:cNvPr id="62470" name="WordArt 6"/>
          <p:cNvSpPr>
            <a:spLocks noChangeArrowheads="1" noChangeShapeType="1" noTextEdit="1"/>
          </p:cNvSpPr>
          <p:nvPr/>
        </p:nvSpPr>
        <p:spPr bwMode="auto">
          <a:xfrm>
            <a:off x="5651500" y="3644900"/>
            <a:ext cx="1081088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33CC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kern="10" spc="880">
                <a:solidFill>
                  <a:srgbClr val="000000"/>
                </a:solidFill>
                <a:cs typeface="Arial"/>
              </a:rPr>
              <a:t>роза</a:t>
            </a:r>
          </a:p>
        </p:txBody>
      </p:sp>
      <p:sp>
        <p:nvSpPr>
          <p:cNvPr id="62471" name="WordArt 7"/>
          <p:cNvSpPr>
            <a:spLocks noChangeArrowheads="1" noChangeShapeType="1" noTextEdit="1"/>
          </p:cNvSpPr>
          <p:nvPr/>
        </p:nvSpPr>
        <p:spPr bwMode="auto">
          <a:xfrm>
            <a:off x="2627313" y="3860800"/>
            <a:ext cx="431800" cy="144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.</a:t>
            </a:r>
          </a:p>
        </p:txBody>
      </p:sp>
      <p:sp>
        <p:nvSpPr>
          <p:cNvPr id="62472" name="WordArt 8"/>
          <p:cNvSpPr>
            <a:spLocks noChangeArrowheads="1" noChangeShapeType="1" noTextEdit="1"/>
          </p:cNvSpPr>
          <p:nvPr/>
        </p:nvSpPr>
        <p:spPr bwMode="auto">
          <a:xfrm>
            <a:off x="1258888" y="5589588"/>
            <a:ext cx="6913562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pc="720">
                <a:ln w="9525">
                  <a:solidFill>
                    <a:srgbClr val="BBE0E3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/>
              </a:rPr>
              <a:t>Мы подарили Розе - розы.</a:t>
            </a:r>
          </a:p>
        </p:txBody>
      </p:sp>
      <p:sp>
        <p:nvSpPr>
          <p:cNvPr id="62507" name="WordArt 43"/>
          <p:cNvSpPr>
            <a:spLocks noChangeArrowheads="1" noChangeShapeType="1" noTextEdit="1"/>
          </p:cNvSpPr>
          <p:nvPr/>
        </p:nvSpPr>
        <p:spPr bwMode="auto">
          <a:xfrm rot="-5400000">
            <a:off x="4977606" y="6119020"/>
            <a:ext cx="142875" cy="3794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.</a:t>
            </a:r>
          </a:p>
        </p:txBody>
      </p:sp>
      <p:sp>
        <p:nvSpPr>
          <p:cNvPr id="62520" name="Line 56"/>
          <p:cNvSpPr>
            <a:spLocks noChangeShapeType="1"/>
          </p:cNvSpPr>
          <p:nvPr/>
        </p:nvSpPr>
        <p:spPr bwMode="auto">
          <a:xfrm flipH="1">
            <a:off x="2700338" y="1196975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2521" name="Line 57"/>
          <p:cNvSpPr>
            <a:spLocks noChangeShapeType="1"/>
          </p:cNvSpPr>
          <p:nvPr/>
        </p:nvSpPr>
        <p:spPr bwMode="auto">
          <a:xfrm>
            <a:off x="6300788" y="11255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62523" name="Picture 59" descr="http://www.bajena.com/pictures/painting/gi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1333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525" name="Picture 61" descr="http://s19.rimg.info/cc25f15a919d982c185175ceb87f7d9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0"/>
            <a:ext cx="13906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782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2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2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0" grpId="0" animBg="1"/>
      <p:bldP spid="62471" grpId="0" animBg="1"/>
      <p:bldP spid="62472" grpId="0" animBg="1"/>
      <p:bldP spid="625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BALL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781300"/>
            <a:ext cx="120967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395288" y="5373688"/>
            <a:ext cx="8372475" cy="719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pc="720">
                <a:solidFill>
                  <a:srgbClr val="000000"/>
                </a:solidFill>
                <a:cs typeface="Arial"/>
              </a:rPr>
              <a:t>Наш Шарик поймал воздушный шарик.</a:t>
            </a:r>
          </a:p>
        </p:txBody>
      </p:sp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3203575" y="1268413"/>
            <a:ext cx="4897438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pc="720">
                <a:solidFill>
                  <a:srgbClr val="000000"/>
                </a:solidFill>
                <a:cs typeface="Arial"/>
              </a:rPr>
              <a:t>имена существительные</a:t>
            </a:r>
          </a:p>
        </p:txBody>
      </p:sp>
      <p:sp>
        <p:nvSpPr>
          <p:cNvPr id="63493" name="WordArt 5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6553200" cy="668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pc="720">
                <a:solidFill>
                  <a:srgbClr val="000000"/>
                </a:solidFill>
                <a:cs typeface="Arial"/>
              </a:rPr>
              <a:t>Собственные и нарицательные</a:t>
            </a:r>
          </a:p>
        </p:txBody>
      </p:sp>
      <p:sp>
        <p:nvSpPr>
          <p:cNvPr id="63496" name="WordArt 8"/>
          <p:cNvSpPr>
            <a:spLocks noChangeArrowheads="1" noChangeShapeType="1" noTextEdit="1"/>
          </p:cNvSpPr>
          <p:nvPr/>
        </p:nvSpPr>
        <p:spPr bwMode="auto">
          <a:xfrm rot="-5400000">
            <a:off x="1534319" y="5890419"/>
            <a:ext cx="144462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.</a:t>
            </a:r>
          </a:p>
        </p:txBody>
      </p:sp>
      <p:pic>
        <p:nvPicPr>
          <p:cNvPr id="63498" name="Picture 10" descr="http://img-fotki.yandex.ru/get/4701/tatyana2q8-medvedeva.124/0_5350a_784b5909_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25146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762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92162"/>
          </a:xfrm>
        </p:spPr>
        <p:txBody>
          <a:bodyPr/>
          <a:lstStyle/>
          <a:p>
            <a:r>
              <a:rPr lang="ru-RU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ТЕСТ: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5875" y="1066800"/>
            <a:ext cx="825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1. Имена существительные собственные называют: 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228600" y="2133600"/>
            <a:ext cx="85344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3200" b="1">
                <a:solidFill>
                  <a:srgbClr val="000000"/>
                </a:solidFill>
              </a:rPr>
              <a:t> </a:t>
            </a:r>
            <a:r>
              <a:rPr lang="ru-RU" sz="3200" b="1">
                <a:solidFill>
                  <a:srgbClr val="0033CC"/>
                </a:solidFill>
              </a:rPr>
              <a:t>предметы, которые единичны,     неповторимы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ru-RU" sz="3200" b="1">
              <a:solidFill>
                <a:srgbClr val="0033CC"/>
              </a:solidFill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04800" y="1600200"/>
            <a:ext cx="5287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3200" b="1">
                <a:solidFill>
                  <a:srgbClr val="800000"/>
                </a:solidFill>
              </a:rPr>
              <a:t>неединичные предметы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152400" y="3506788"/>
            <a:ext cx="8586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000000"/>
                </a:solidFill>
              </a:rPr>
              <a:t>2. Нарицательные существительные пишутся: 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04800" y="4038600"/>
            <a:ext cx="41148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3200" b="1">
                <a:solidFill>
                  <a:srgbClr val="FF3300"/>
                </a:solidFill>
              </a:rPr>
              <a:t>с большой буквы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>
              <a:solidFill>
                <a:srgbClr val="FF3300"/>
              </a:solidFill>
            </a:endParaRP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206375" y="5029200"/>
            <a:ext cx="4302125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3200" b="1">
                <a:solidFill>
                  <a:srgbClr val="660066"/>
                </a:solidFill>
              </a:rPr>
              <a:t>с маленькой буквы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05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6" grpId="0"/>
      <p:bldP spid="56326" grpId="1"/>
      <p:bldP spid="56327" grpId="0"/>
      <p:bldP spid="56328" grpId="0"/>
      <p:bldP spid="56328" grpId="1"/>
      <p:bldP spid="563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4|2.|5.4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195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8_Оформление по умолчанию</vt:lpstr>
      <vt:lpstr>9_Оформление по умолчанию</vt:lpstr>
      <vt:lpstr>Презентация PowerPoint</vt:lpstr>
      <vt:lpstr>Презентация PowerPoint</vt:lpstr>
      <vt:lpstr>ИМЕНА  СУЩЕСТВИТЕЛЬНЫЕ</vt:lpstr>
      <vt:lpstr>Имена собственные и нарицательные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ТЕСТ: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2</cp:revision>
  <dcterms:created xsi:type="dcterms:W3CDTF">2013-03-01T14:54:40Z</dcterms:created>
  <dcterms:modified xsi:type="dcterms:W3CDTF">2013-03-01T15:06:12Z</dcterms:modified>
</cp:coreProperties>
</file>