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6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5а класс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Клюева Н. 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игра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78837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Ошибки, совершённые школьниками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824536"/>
          </a:xfrm>
        </p:spPr>
        <p:txBody>
          <a:bodyPr>
            <a:normAutofit fontScale="77500" lnSpcReduction="20000"/>
          </a:bodyPr>
          <a:lstStyle/>
          <a:p>
            <a:pPr marR="162560" lvl="0" indent="-342900" algn="just">
              <a:lnSpc>
                <a:spcPct val="11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лесу громкая музыка распугает птиц и зверей.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R="162560" lvl="0" indent="-342900" algn="just">
              <a:lnSpc>
                <a:spcPct val="11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Вырывать грибы, а также сбивать даже несъедобные грибы не следует: разрушается грибница, исчезает лекарство для животных, нарушается сообщество «грибы – деревья».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R="162560" lvl="0" indent="-342900" algn="just">
              <a:lnSpc>
                <a:spcPct val="11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костра собирается сушняк, а не ломаются ветки. В жаркую погоду в лесу разводить костры вообще запрещается.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R="162560" lvl="0" indent="-342900" algn="just">
              <a:lnSpc>
                <a:spcPct val="11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Полиэтилен плохо разрушается микроорганизмами (полностью разрушается 220 лет), металлические банки разрушаются 100 лет.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R="162560" lvl="0" indent="-342900" algn="just">
              <a:lnSpc>
                <a:spcPct val="11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Костер после прогорания следует забросать землей или залить водой до полного прекращения горения.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R="162560" lvl="0" indent="-342900" algn="just">
              <a:lnSpc>
                <a:spcPct val="11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Трогать яйца птиц не следует – птица может не сесть на яйца.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R="162560" lvl="0" indent="-342900" algn="just">
              <a:lnSpc>
                <a:spcPct val="11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Брать зверей и птенцов из леса в город не надо: если они не погибнут в городе, то погибнут, когда вы захотите их снова отвезти в лес. 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R="162560" lvl="0" indent="-342900" algn="just">
              <a:lnSpc>
                <a:spcPct val="11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Луговые и лесные цветы недолговечны. Кроме того, в букеты могут попасть редкие и охраняемые растения.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8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b="1" dirty="0" smtClean="0">
              <a:latin typeface="Times New Roman"/>
              <a:ea typeface="Times New Roman"/>
            </a:endParaRPr>
          </a:p>
          <a:p>
            <a:pPr marL="114300" indent="0">
              <a:buNone/>
            </a:pPr>
            <a:endParaRPr lang="ru-RU" b="1" dirty="0">
              <a:latin typeface="Times New Roman"/>
              <a:ea typeface="Times New Roman"/>
            </a:endParaRPr>
          </a:p>
          <a:p>
            <a:pPr marL="114300" indent="0">
              <a:buNone/>
            </a:pPr>
            <a:endParaRPr lang="ru-RU" b="1" dirty="0" smtClean="0">
              <a:latin typeface="Times New Roman"/>
              <a:ea typeface="Times New Roman"/>
            </a:endParaRPr>
          </a:p>
          <a:p>
            <a:pPr marL="114300" indent="0" algn="ctr">
              <a:buNone/>
            </a:pPr>
            <a:r>
              <a:rPr lang="ru-RU" sz="3600" b="1" dirty="0" smtClean="0">
                <a:latin typeface="Times New Roman"/>
                <a:ea typeface="Times New Roman"/>
              </a:rPr>
              <a:t>Правила </a:t>
            </a:r>
            <a:r>
              <a:rPr lang="ru-RU" sz="3600" b="1" dirty="0">
                <a:latin typeface="Times New Roman"/>
                <a:ea typeface="Times New Roman"/>
              </a:rPr>
              <a:t>поведения в </a:t>
            </a:r>
            <a:r>
              <a:rPr lang="ru-RU" sz="3600" b="1" dirty="0" smtClean="0">
                <a:latin typeface="Times New Roman"/>
                <a:ea typeface="Times New Roman"/>
              </a:rPr>
              <a:t>природе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71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7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«Угадай-ка»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Ее изобрели китайцы.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Ее получают из дерева.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Она легко горит.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Из нее получается очень много мусора.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 ней обычно рисуют и пишут. </a:t>
            </a:r>
          </a:p>
        </p:txBody>
      </p:sp>
    </p:spTree>
    <p:extLst>
      <p:ext uri="{BB962C8B-B14F-4D97-AF65-F5344CB8AC3E}">
        <p14:creationId xmlns:p14="http://schemas.microsoft.com/office/powerpoint/2010/main" val="101272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«Угадай-ка»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Его делают из песка.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Чаще всего оно прозрачное.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Когда оно падает, то разбивается.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Если его нагреть, оно становится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тягучим, как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Брошенное в лесу, оно может стать источником пожара. </a:t>
            </a:r>
          </a:p>
        </p:txBody>
      </p:sp>
    </p:spTree>
    <p:extLst>
      <p:ext uri="{BB962C8B-B14F-4D97-AF65-F5344CB8AC3E}">
        <p14:creationId xmlns:p14="http://schemas.microsoft.com/office/powerpoint/2010/main" val="100526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«Угадай-ка»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нее сделано много игрушек.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Она бывает разноцветной и ее трудно сломать.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Предметы, изготовленные из нее, мало весят.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Если ее поджечь, то появится много черного дыма, который плохо пахнет.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Ее нельзя выбрасывать, так как она сама по себе в природе не разлагается. </a:t>
            </a:r>
          </a:p>
        </p:txBody>
      </p:sp>
    </p:spTree>
    <p:extLst>
      <p:ext uri="{BB962C8B-B14F-4D97-AF65-F5344CB8AC3E}">
        <p14:creationId xmlns:p14="http://schemas.microsoft.com/office/powerpoint/2010/main" val="6505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пословицу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Лес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согревает, кормит и одевает, зеленая крыша от жары укрывает.</a:t>
            </a:r>
          </a:p>
          <a:p>
            <a:pPr marL="114300" lv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ценим воду до тех пор, пока не высохнет колодец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lv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ли на Земле все меньше аистов, что все больше людей?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проблемы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628800"/>
            <a:ext cx="5831417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484784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628800"/>
            <a:ext cx="5831417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2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проблемы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259" y="1587119"/>
            <a:ext cx="5571133" cy="371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772816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проблемы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9" y="1635125"/>
            <a:ext cx="5904656" cy="39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628800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8457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  В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ЛЕСУ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неделю только и было разговоров о поездке в лес. В последний момент заболела учительница. Но мы решили все же поехать в лес сами. Дорогу мы уже знали, запаслись продуктами, взяли компас, не забыли и про транзистор.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Веселой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музыкой мы оповестили лес – мы прибыли! Дни стояли жаркие, сухие, но в лесу жара не так ощущалась. Знакомая дорога привела нас к березовой роще. По дороге нам часто попадались грибы – белые, подберезовики, сыроежки. Вот это урожай! Кто срезал упругие ножки грибов, кто выкручивал их, а кто и вырывал. Все грибы, которые мы не знали, мы сбивали палками.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Привал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Быстро наломали веток и разожгли костер. Заварили в котелке чай, перекусили и пошли дальше. Перед уходом из рощи Петя выбросил банки и полиэтиленовые мешки, сказав: «Микробы все равно их разрушат!» Горящие угли костра подмигивали нам на прощанье. В кустах мы нашли гнездо какой-то птицы. Подержали теплые голубоватые яички и положили их обратно. Солнце все выше поднималось над горизонтом. Становилось все жарче. На лесной опушке мы нашли маленького ёжика. Решив, что мать его бросила, взяли его с собой – в школе пригодится. 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дороге мы нарвали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цветы. С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охапками луговых и лесных цветов мы пошли к станции. Через час поезд уже подходил к окраинам города. Весело прошел день!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168</TotalTime>
  <Words>396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Экологическая игра</vt:lpstr>
      <vt:lpstr>«Угадай-ка»</vt:lpstr>
      <vt:lpstr>«Угадай-ка»</vt:lpstr>
      <vt:lpstr>«Угадай-ка»</vt:lpstr>
      <vt:lpstr>Объясните пословицу</vt:lpstr>
      <vt:lpstr>Экологические проблемы</vt:lpstr>
      <vt:lpstr>Экологические проблемы</vt:lpstr>
      <vt:lpstr>Экологические проблемы</vt:lpstr>
      <vt:lpstr>«Найдите ошибки»</vt:lpstr>
      <vt:lpstr>Ошибки, совершённые школьниками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игра</dc:title>
  <dc:creator>Nataly</dc:creator>
  <cp:lastModifiedBy>Nataly</cp:lastModifiedBy>
  <cp:revision>16</cp:revision>
  <dcterms:created xsi:type="dcterms:W3CDTF">2016-01-19T14:37:39Z</dcterms:created>
  <dcterms:modified xsi:type="dcterms:W3CDTF">2016-02-14T06:07:56Z</dcterms:modified>
</cp:coreProperties>
</file>