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2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6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45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8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05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47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1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0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65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21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74FC1-040A-477F-B39F-ABB14FC15C3F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5115-FD2B-43A4-BE8F-D3A96AA6B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86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286" y="275771"/>
            <a:ext cx="81570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15 + 34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rgbClr val="FFC000"/>
                </a:solidFill>
              </a:rPr>
              <a:t>54 + 43	</a:t>
            </a:r>
            <a:r>
              <a:rPr lang="ru-RU" sz="6600" b="1" dirty="0" smtClean="0"/>
              <a:t>	</a:t>
            </a:r>
            <a:r>
              <a:rPr lang="ru-RU" sz="6600" b="1" dirty="0" smtClean="0">
                <a:solidFill>
                  <a:srgbClr val="00B0F0"/>
                </a:solidFill>
              </a:rPr>
              <a:t>97 – 63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rgbClr val="92D050"/>
                </a:solidFill>
              </a:rPr>
              <a:t>39 – 23</a:t>
            </a:r>
          </a:p>
          <a:p>
            <a:r>
              <a:rPr lang="ru-RU" sz="6600" b="1" dirty="0" smtClean="0">
                <a:solidFill>
                  <a:srgbClr val="0070C0"/>
                </a:solidFill>
              </a:rPr>
              <a:t>23 + 36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rgbClr val="C00000"/>
                </a:solidFill>
              </a:rPr>
              <a:t>64 + 25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rgbClr val="FFFF00"/>
                </a:solidFill>
              </a:rPr>
              <a:t>67 – 24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rgbClr val="00B050"/>
                </a:solidFill>
              </a:rPr>
              <a:t>59 – 27</a:t>
            </a:r>
          </a:p>
          <a:p>
            <a:r>
              <a:rPr lang="ru-RU" sz="6600" b="1" dirty="0" smtClean="0">
                <a:solidFill>
                  <a:srgbClr val="00B0F0"/>
                </a:solidFill>
              </a:rPr>
              <a:t>47 + 32</a:t>
            </a:r>
            <a:r>
              <a:rPr lang="ru-RU" sz="6600" b="1" dirty="0" smtClean="0"/>
              <a:t>		</a:t>
            </a:r>
            <a:r>
              <a:rPr lang="ru-RU" sz="6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98 - 45</a:t>
            </a:r>
            <a:endParaRPr lang="ru-RU" sz="6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4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61775"/>
              </p:ext>
            </p:extLst>
          </p:nvPr>
        </p:nvGraphicFramePr>
        <p:xfrm>
          <a:off x="1582054" y="540657"/>
          <a:ext cx="7199088" cy="50292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  <a:gridCol w="599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9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6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5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8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3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7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8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4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4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3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0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5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2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4</a:t>
                      </a:r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Минус 2"/>
          <p:cNvSpPr/>
          <p:nvPr/>
        </p:nvSpPr>
        <p:spPr>
          <a:xfrm>
            <a:off x="1219200" y="1465943"/>
            <a:ext cx="609600" cy="174171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инус 3"/>
          <p:cNvSpPr/>
          <p:nvPr/>
        </p:nvSpPr>
        <p:spPr>
          <a:xfrm>
            <a:off x="3011714" y="1465943"/>
            <a:ext cx="609600" cy="174171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5413829" y="1465943"/>
            <a:ext cx="609600" cy="174171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7177315" y="1444172"/>
            <a:ext cx="609600" cy="174171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24000" y="2554514"/>
            <a:ext cx="127725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316514" y="2554514"/>
            <a:ext cx="186508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718629" y="3570514"/>
            <a:ext cx="127725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482115" y="2554514"/>
            <a:ext cx="127725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1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061" y="278726"/>
            <a:ext cx="224773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24 + 43</a:t>
            </a:r>
          </a:p>
          <a:p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73 - 21</a:t>
            </a:r>
          </a:p>
          <a:p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37 + 52</a:t>
            </a:r>
          </a:p>
          <a:p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58 - 36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37025" y="278726"/>
            <a:ext cx="224773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53 + 46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49 - 18</a:t>
            </a:r>
          </a:p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44 + 24</a:t>
            </a:r>
          </a:p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87 - 65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16989" y="278726"/>
            <a:ext cx="189667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23 + 5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64 – 2</a:t>
            </a: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48 + 2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55 - 4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001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Домашнее задание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</a:rPr>
              <a:t>Ш. № 383, 384 (столбиком), 252</a:t>
            </a:r>
            <a:endParaRPr lang="ru-RU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01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65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2</cp:revision>
  <dcterms:created xsi:type="dcterms:W3CDTF">2016-02-14T11:23:55Z</dcterms:created>
  <dcterms:modified xsi:type="dcterms:W3CDTF">2016-02-14T11:36:32Z</dcterms:modified>
</cp:coreProperties>
</file>