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60" r:id="rId4"/>
    <p:sldId id="272" r:id="rId5"/>
    <p:sldId id="264" r:id="rId6"/>
    <p:sldId id="262" r:id="rId7"/>
    <p:sldId id="263" r:id="rId8"/>
    <p:sldId id="269" r:id="rId9"/>
    <p:sldId id="275" r:id="rId10"/>
    <p:sldId id="266" r:id="rId11"/>
    <p:sldId id="267" r:id="rId12"/>
    <p:sldId id="273" r:id="rId13"/>
    <p:sldId id="265" r:id="rId14"/>
    <p:sldId id="268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857233"/>
            <a:ext cx="62151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Муниципальное бюджетное дошкольное образовательное учреждение  «Детский сад №5 «Золотая рыбка»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143116"/>
            <a:ext cx="78581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Тема: « Взаимодействие музыкального руководителя и воспитателя для организации совместной с педагогом и самостоятельной музыкальной деятельности детей в группе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Область: художественно-эстетическое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развитие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Вид деятельности: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музыка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0694" y="4500570"/>
            <a:ext cx="3429024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Выполнил:  воспитатель      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1 квалификационной категории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Шибанова Наталья Владимировна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5929330"/>
            <a:ext cx="195239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г. Богородск, 2016</a:t>
            </a:r>
            <a:endParaRPr lang="ru-RU" sz="1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Рисунок 6" descr="smr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4500570"/>
            <a:ext cx="4110616" cy="216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SC08813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tretch>
            <a:fillRect/>
          </a:stretch>
        </p:blipFill>
        <p:spPr>
          <a:xfrm>
            <a:off x="4572000" y="1071545"/>
            <a:ext cx="4214842" cy="316113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Рисунок 1" descr="DSC08795.JPG"/>
          <p:cNvPicPr>
            <a:picLocks noChangeAspect="1"/>
          </p:cNvPicPr>
          <p:nvPr/>
        </p:nvPicPr>
        <p:blipFill>
          <a:blip r:embed="rId3" cstate="email">
            <a:lum contrast="20000"/>
          </a:blip>
          <a:stretch>
            <a:fillRect/>
          </a:stretch>
        </p:blipFill>
        <p:spPr>
          <a:xfrm>
            <a:off x="357158" y="3286124"/>
            <a:ext cx="4286280" cy="32147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785786" y="1500174"/>
            <a:ext cx="30404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Родители – активные</a:t>
            </a:r>
          </a:p>
          <a:p>
            <a:pPr algn="ctr"/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участники мероприятий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1738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tretch>
            <a:fillRect/>
          </a:stretch>
        </p:blipFill>
        <p:spPr>
          <a:xfrm>
            <a:off x="500033" y="1428736"/>
            <a:ext cx="3905277" cy="29289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DSC01756.JPG"/>
          <p:cNvPicPr>
            <a:picLocks noChangeAspect="1"/>
          </p:cNvPicPr>
          <p:nvPr/>
        </p:nvPicPr>
        <p:blipFill>
          <a:blip r:embed="rId3" cstate="email">
            <a:lum contrast="20000"/>
          </a:blip>
          <a:stretch>
            <a:fillRect/>
          </a:stretch>
        </p:blipFill>
        <p:spPr>
          <a:xfrm>
            <a:off x="4833939" y="3429000"/>
            <a:ext cx="3881465" cy="291109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8973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tretch>
            <a:fillRect/>
          </a:stretch>
        </p:blipFill>
        <p:spPr>
          <a:xfrm>
            <a:off x="3214678" y="2357430"/>
            <a:ext cx="3071802" cy="23038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DSC08975.JPG"/>
          <p:cNvPicPr>
            <a:picLocks noChangeAspect="1"/>
          </p:cNvPicPr>
          <p:nvPr/>
        </p:nvPicPr>
        <p:blipFill>
          <a:blip r:embed="rId3" cstate="email">
            <a:lum contrast="20000"/>
          </a:blip>
          <a:stretch>
            <a:fillRect/>
          </a:stretch>
        </p:blipFill>
        <p:spPr>
          <a:xfrm>
            <a:off x="309532" y="1000108"/>
            <a:ext cx="2976583" cy="22324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DSC08976.JPG"/>
          <p:cNvPicPr>
            <a:picLocks noChangeAspect="1"/>
          </p:cNvPicPr>
          <p:nvPr/>
        </p:nvPicPr>
        <p:blipFill>
          <a:blip r:embed="rId4" cstate="email">
            <a:lum contrast="20000"/>
          </a:blip>
          <a:stretch>
            <a:fillRect/>
          </a:stretch>
        </p:blipFill>
        <p:spPr>
          <a:xfrm>
            <a:off x="5857884" y="4357694"/>
            <a:ext cx="3000396" cy="225029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SC08419.JPG"/>
          <p:cNvPicPr>
            <a:picLocks noChangeAspect="1"/>
          </p:cNvPicPr>
          <p:nvPr/>
        </p:nvPicPr>
        <p:blipFill>
          <a:blip r:embed="rId2" cstate="email">
            <a:lum bright="10000" contrast="20000"/>
          </a:blip>
          <a:stretch>
            <a:fillRect/>
          </a:stretch>
        </p:blipFill>
        <p:spPr>
          <a:xfrm>
            <a:off x="2643174" y="2285992"/>
            <a:ext cx="3333773" cy="25003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Рисунок 1" descr="DSC08360.JPG"/>
          <p:cNvPicPr>
            <a:picLocks noChangeAspect="1"/>
          </p:cNvPicPr>
          <p:nvPr/>
        </p:nvPicPr>
        <p:blipFill>
          <a:blip r:embed="rId3" cstate="email">
            <a:lum contrast="20000"/>
          </a:blip>
          <a:stretch>
            <a:fillRect/>
          </a:stretch>
        </p:blipFill>
        <p:spPr>
          <a:xfrm>
            <a:off x="214282" y="4357694"/>
            <a:ext cx="3000396" cy="225029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DSC08380.JPG"/>
          <p:cNvPicPr>
            <a:picLocks noChangeAspect="1"/>
          </p:cNvPicPr>
          <p:nvPr/>
        </p:nvPicPr>
        <p:blipFill>
          <a:blip r:embed="rId4" cstate="email">
            <a:lum contrast="20000"/>
          </a:blip>
          <a:stretch>
            <a:fillRect/>
          </a:stretch>
        </p:blipFill>
        <p:spPr>
          <a:xfrm>
            <a:off x="5929322" y="1142983"/>
            <a:ext cx="2857520" cy="214314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DSC08434.JPG"/>
          <p:cNvPicPr>
            <a:picLocks noChangeAspect="1"/>
          </p:cNvPicPr>
          <p:nvPr/>
        </p:nvPicPr>
        <p:blipFill>
          <a:blip r:embed="rId5" cstate="email">
            <a:lum contrast="20000"/>
          </a:blip>
          <a:stretch>
            <a:fillRect/>
          </a:stretch>
        </p:blipFill>
        <p:spPr>
          <a:xfrm>
            <a:off x="5786446" y="4286256"/>
            <a:ext cx="3071802" cy="23038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DSC08408.JPG"/>
          <p:cNvPicPr>
            <a:picLocks noChangeAspect="1"/>
          </p:cNvPicPr>
          <p:nvPr/>
        </p:nvPicPr>
        <p:blipFill>
          <a:blip r:embed="rId6" cstate="email">
            <a:lum contrast="20000"/>
          </a:blip>
          <a:stretch>
            <a:fillRect/>
          </a:stretch>
        </p:blipFill>
        <p:spPr>
          <a:xfrm>
            <a:off x="214282" y="1071546"/>
            <a:ext cx="2786082" cy="20895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7908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tretch>
            <a:fillRect/>
          </a:stretch>
        </p:blipFill>
        <p:spPr>
          <a:xfrm>
            <a:off x="642910" y="1142984"/>
            <a:ext cx="3357586" cy="25181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P1011661.JPG"/>
          <p:cNvPicPr>
            <a:picLocks noChangeAspect="1"/>
          </p:cNvPicPr>
          <p:nvPr/>
        </p:nvPicPr>
        <p:blipFill>
          <a:blip r:embed="rId3" cstate="email">
            <a:lum contrast="20000"/>
          </a:blip>
          <a:stretch>
            <a:fillRect/>
          </a:stretch>
        </p:blipFill>
        <p:spPr>
          <a:xfrm>
            <a:off x="5143504" y="1142984"/>
            <a:ext cx="3357553" cy="251816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P1011670.JPG"/>
          <p:cNvPicPr>
            <a:picLocks noChangeAspect="1"/>
          </p:cNvPicPr>
          <p:nvPr/>
        </p:nvPicPr>
        <p:blipFill>
          <a:blip r:embed="rId4" cstate="email">
            <a:lum contrast="20000"/>
          </a:blip>
          <a:stretch>
            <a:fillRect/>
          </a:stretch>
        </p:blipFill>
        <p:spPr>
          <a:xfrm>
            <a:off x="2928926" y="4071942"/>
            <a:ext cx="3357586" cy="25181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SC07961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tretch>
            <a:fillRect/>
          </a:stretch>
        </p:blipFill>
        <p:spPr>
          <a:xfrm>
            <a:off x="3286116" y="2143115"/>
            <a:ext cx="3286148" cy="24646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SAM_233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282" y="928670"/>
            <a:ext cx="3286148" cy="24646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P101183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15008" y="4214818"/>
            <a:ext cx="3214710" cy="24110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3234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tretch>
            <a:fillRect/>
          </a:stretch>
        </p:blipFill>
        <p:spPr>
          <a:xfrm rot="16200000">
            <a:off x="2457575" y="1685773"/>
            <a:ext cx="4157412" cy="37862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DSC09115.JPG"/>
          <p:cNvPicPr>
            <a:picLocks noChangeAspect="1"/>
          </p:cNvPicPr>
          <p:nvPr/>
        </p:nvPicPr>
        <p:blipFill>
          <a:blip r:embed="rId3" cstate="email">
            <a:lum contrast="20000"/>
          </a:blip>
          <a:stretch>
            <a:fillRect/>
          </a:stretch>
        </p:blipFill>
        <p:spPr>
          <a:xfrm rot="16200000">
            <a:off x="-214346" y="3714752"/>
            <a:ext cx="3429025" cy="257176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DSC09117.JPG"/>
          <p:cNvPicPr>
            <a:picLocks noChangeAspect="1"/>
          </p:cNvPicPr>
          <p:nvPr/>
        </p:nvPicPr>
        <p:blipFill>
          <a:blip r:embed="rId4" cstate="email">
            <a:lum contrast="20000"/>
          </a:blip>
          <a:stretch>
            <a:fillRect/>
          </a:stretch>
        </p:blipFill>
        <p:spPr>
          <a:xfrm rot="16200000">
            <a:off x="6000760" y="3714752"/>
            <a:ext cx="3429026" cy="25717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428860" y="857232"/>
            <a:ext cx="409554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Центр музыкальной деятельности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3238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tretch>
            <a:fillRect/>
          </a:stretch>
        </p:blipFill>
        <p:spPr>
          <a:xfrm>
            <a:off x="357158" y="4143380"/>
            <a:ext cx="3429024" cy="22860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IMG_3239.JPG"/>
          <p:cNvPicPr>
            <a:picLocks noChangeAspect="1"/>
          </p:cNvPicPr>
          <p:nvPr/>
        </p:nvPicPr>
        <p:blipFill>
          <a:blip r:embed="rId3" cstate="email">
            <a:lum contrast="20000"/>
          </a:blip>
          <a:stretch>
            <a:fillRect/>
          </a:stretch>
        </p:blipFill>
        <p:spPr>
          <a:xfrm>
            <a:off x="357158" y="1000108"/>
            <a:ext cx="3286148" cy="219076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IMG_3235.JPG"/>
          <p:cNvPicPr>
            <a:picLocks noChangeAspect="1"/>
          </p:cNvPicPr>
          <p:nvPr/>
        </p:nvPicPr>
        <p:blipFill>
          <a:blip r:embed="rId4" cstate="email">
            <a:lum contrast="20000"/>
          </a:blip>
          <a:stretch>
            <a:fillRect/>
          </a:stretch>
        </p:blipFill>
        <p:spPr>
          <a:xfrm>
            <a:off x="5429256" y="1000108"/>
            <a:ext cx="3429025" cy="22860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IMG_3236.JPG"/>
          <p:cNvPicPr>
            <a:picLocks noChangeAspect="1"/>
          </p:cNvPicPr>
          <p:nvPr/>
        </p:nvPicPr>
        <p:blipFill>
          <a:blip r:embed="rId5" cstate="email">
            <a:lum contrast="20000"/>
          </a:blip>
          <a:stretch>
            <a:fillRect/>
          </a:stretch>
        </p:blipFill>
        <p:spPr>
          <a:xfrm>
            <a:off x="5572132" y="4286256"/>
            <a:ext cx="3321867" cy="22145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IMG_3241.JPG"/>
          <p:cNvPicPr>
            <a:picLocks noChangeAspect="1"/>
          </p:cNvPicPr>
          <p:nvPr/>
        </p:nvPicPr>
        <p:blipFill>
          <a:blip r:embed="rId6" cstate="email">
            <a:lum contrast="20000"/>
          </a:blip>
          <a:stretch>
            <a:fillRect/>
          </a:stretch>
        </p:blipFill>
        <p:spPr>
          <a:xfrm>
            <a:off x="2786050" y="2571744"/>
            <a:ext cx="3429023" cy="22860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118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tretch>
            <a:fillRect/>
          </a:stretch>
        </p:blipFill>
        <p:spPr>
          <a:xfrm>
            <a:off x="1714480" y="1857364"/>
            <a:ext cx="6000792" cy="45005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428860" y="8572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Центр театрализованной деятельности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IMG_3257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tretch>
            <a:fillRect/>
          </a:stretch>
        </p:blipFill>
        <p:spPr>
          <a:xfrm>
            <a:off x="1214414" y="1714488"/>
            <a:ext cx="6858048" cy="45720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3357554" y="928670"/>
            <a:ext cx="27017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Мотивация к занятию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928670"/>
            <a:ext cx="442441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Самостоятельная деятельность детей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3" descr="IMG_3245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tretch>
            <a:fillRect/>
          </a:stretch>
        </p:blipFill>
        <p:spPr>
          <a:xfrm>
            <a:off x="357159" y="1571612"/>
            <a:ext cx="3500462" cy="233364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IMG_3247.JPG"/>
          <p:cNvPicPr>
            <a:picLocks noChangeAspect="1"/>
          </p:cNvPicPr>
          <p:nvPr/>
        </p:nvPicPr>
        <p:blipFill>
          <a:blip r:embed="rId3" cstate="email">
            <a:lum contrast="20000"/>
          </a:blip>
          <a:stretch>
            <a:fillRect/>
          </a:stretch>
        </p:blipFill>
        <p:spPr>
          <a:xfrm>
            <a:off x="2786050" y="4143380"/>
            <a:ext cx="3429024" cy="22860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 descr="IMG_3250.JPG"/>
          <p:cNvPicPr>
            <a:picLocks noChangeAspect="1"/>
          </p:cNvPicPr>
          <p:nvPr/>
        </p:nvPicPr>
        <p:blipFill>
          <a:blip r:embed="rId4" cstate="email">
            <a:lum contrast="20000"/>
          </a:blip>
          <a:stretch>
            <a:fillRect/>
          </a:stretch>
        </p:blipFill>
        <p:spPr>
          <a:xfrm>
            <a:off x="5429256" y="1571612"/>
            <a:ext cx="3357586" cy="22383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3248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tretch>
            <a:fillRect/>
          </a:stretch>
        </p:blipFill>
        <p:spPr>
          <a:xfrm>
            <a:off x="571472" y="1000109"/>
            <a:ext cx="3714776" cy="24765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IMG_3254.JPG"/>
          <p:cNvPicPr>
            <a:picLocks noChangeAspect="1"/>
          </p:cNvPicPr>
          <p:nvPr/>
        </p:nvPicPr>
        <p:blipFill>
          <a:blip r:embed="rId3" cstate="email">
            <a:lum contrast="20000"/>
          </a:blip>
          <a:stretch>
            <a:fillRect/>
          </a:stretch>
        </p:blipFill>
        <p:spPr>
          <a:xfrm>
            <a:off x="4929190" y="1000108"/>
            <a:ext cx="3643338" cy="24288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IMG_3253.JPG"/>
          <p:cNvPicPr>
            <a:picLocks noChangeAspect="1"/>
          </p:cNvPicPr>
          <p:nvPr/>
        </p:nvPicPr>
        <p:blipFill>
          <a:blip r:embed="rId4" cstate="email">
            <a:lum contrast="20000"/>
          </a:blip>
          <a:stretch>
            <a:fillRect/>
          </a:stretch>
        </p:blipFill>
        <p:spPr>
          <a:xfrm>
            <a:off x="2500298" y="3929066"/>
            <a:ext cx="4071934" cy="27146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098.JPG"/>
          <p:cNvPicPr>
            <a:picLocks noChangeAspect="1"/>
          </p:cNvPicPr>
          <p:nvPr/>
        </p:nvPicPr>
        <p:blipFill>
          <a:blip r:embed="rId2" cstate="email">
            <a:lum bright="10000" contrast="20000"/>
          </a:blip>
          <a:stretch>
            <a:fillRect/>
          </a:stretch>
        </p:blipFill>
        <p:spPr>
          <a:xfrm>
            <a:off x="571472" y="1285860"/>
            <a:ext cx="3905277" cy="29289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DSC09105.JPG"/>
          <p:cNvPicPr>
            <a:picLocks noChangeAspect="1"/>
          </p:cNvPicPr>
          <p:nvPr/>
        </p:nvPicPr>
        <p:blipFill>
          <a:blip r:embed="rId3" cstate="email">
            <a:lum bright="10000" contrast="20000"/>
          </a:blip>
          <a:stretch>
            <a:fillRect/>
          </a:stretch>
        </p:blipFill>
        <p:spPr>
          <a:xfrm>
            <a:off x="4786314" y="3500438"/>
            <a:ext cx="3810025" cy="28575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8327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tretch>
            <a:fillRect/>
          </a:stretch>
        </p:blipFill>
        <p:spPr>
          <a:xfrm>
            <a:off x="3071802" y="2714620"/>
            <a:ext cx="3214710" cy="24110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DSC08280.JPG"/>
          <p:cNvPicPr>
            <a:picLocks noChangeAspect="1"/>
          </p:cNvPicPr>
          <p:nvPr/>
        </p:nvPicPr>
        <p:blipFill>
          <a:blip r:embed="rId3" cstate="email">
            <a:lum contrast="20000"/>
          </a:blip>
          <a:stretch>
            <a:fillRect/>
          </a:stretch>
        </p:blipFill>
        <p:spPr>
          <a:xfrm>
            <a:off x="6143636" y="1214422"/>
            <a:ext cx="2714644" cy="20359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DSC08270.JPG"/>
          <p:cNvPicPr>
            <a:picLocks noChangeAspect="1"/>
          </p:cNvPicPr>
          <p:nvPr/>
        </p:nvPicPr>
        <p:blipFill>
          <a:blip r:embed="rId4" cstate="email">
            <a:lum contrast="20000"/>
          </a:blip>
          <a:stretch>
            <a:fillRect/>
          </a:stretch>
        </p:blipFill>
        <p:spPr>
          <a:xfrm>
            <a:off x="357158" y="1214422"/>
            <a:ext cx="2714644" cy="20359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DSC08333.JPG"/>
          <p:cNvPicPr>
            <a:picLocks noChangeAspect="1"/>
          </p:cNvPicPr>
          <p:nvPr/>
        </p:nvPicPr>
        <p:blipFill>
          <a:blip r:embed="rId5" cstate="email">
            <a:lum contrast="20000"/>
          </a:blip>
          <a:stretch>
            <a:fillRect/>
          </a:stretch>
        </p:blipFill>
        <p:spPr>
          <a:xfrm>
            <a:off x="357158" y="4429132"/>
            <a:ext cx="2809895" cy="21074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DSC08347.JPG"/>
          <p:cNvPicPr>
            <a:picLocks noChangeAspect="1"/>
          </p:cNvPicPr>
          <p:nvPr/>
        </p:nvPicPr>
        <p:blipFill>
          <a:blip r:embed="rId6" cstate="email">
            <a:lum bright="10000" contrast="20000"/>
          </a:blip>
          <a:stretch>
            <a:fillRect/>
          </a:stretch>
        </p:blipFill>
        <p:spPr>
          <a:xfrm>
            <a:off x="6048385" y="4429132"/>
            <a:ext cx="2809895" cy="21074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79</Words>
  <Application>Microsoft Office PowerPoint</Application>
  <PresentationFormat>Экран (4:3)</PresentationFormat>
  <Paragraphs>16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Ольга</cp:lastModifiedBy>
  <cp:revision>29</cp:revision>
  <dcterms:created xsi:type="dcterms:W3CDTF">2016-01-25T15:08:30Z</dcterms:created>
  <dcterms:modified xsi:type="dcterms:W3CDTF">2016-02-15T18:30:27Z</dcterms:modified>
</cp:coreProperties>
</file>