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FF"/>
    <a:srgbClr val="FFF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16632"/>
            <a:ext cx="624644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План-конспект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родительского собрания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3600" b="1" dirty="0" smtClean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«Капризы и упрямство в дошкольном возрасте»</a:t>
            </a:r>
          </a:p>
          <a:p>
            <a:endParaRPr lang="ru-RU" sz="2400" dirty="0" smtClean="0">
              <a:ln w="3175"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940152" y="4248670"/>
            <a:ext cx="3203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Веденина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Ольга Николаевна                                                        воспитатель МБДОУ                                                         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№46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6021288"/>
            <a:ext cx="1971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Городец  2015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4846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Нижегородской области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Государственное бюджетное образовательное учреждение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дополнительного профессионального образования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Нижегородский институт развития образования НИРО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Кафедра Теории и методики дошкольного образования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План-конспект проведения родительского собрания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на тему:</a:t>
            </a:r>
            <a:r>
              <a:rPr lang="ru-RU" dirty="0" smtClean="0"/>
              <a:t>«Капризы и упрямство в дошкольном возрасте»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 eaLnBrk="0" hangingPunct="0"/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hangingPunct="0"/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hangingPunct="0"/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МБДОУ</a:t>
            </a:r>
          </a:p>
          <a:p>
            <a:pPr lvl="0" algn="r" eaLnBrk="0" hangingPunct="0"/>
            <a:r>
              <a:rPr lang="ru-RU" sz="1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Веденина</a:t>
            </a: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О.Н.</a:t>
            </a:r>
          </a:p>
          <a:p>
            <a:pPr lvl="0" algn="r" eaLnBrk="0" hangingPunct="0"/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«Детский сад №46»</a:t>
            </a:r>
          </a:p>
          <a:p>
            <a:pPr lvl="0" algn="r" eaLnBrk="0" hangingPunct="0"/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Г.Городец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</a:t>
            </a:r>
          </a:p>
          <a:p>
            <a:pPr lvl="0" algn="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«Актуальные проблемы дошкольного образования  </a:t>
            </a: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условиях введения ФГОС»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lvl="0" algn="ctr" eaLnBrk="0" hangingPunct="0"/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Нижний  Новгород  2015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38164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ln w="3175">
                  <a:noFill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собрания.</a:t>
            </a:r>
            <a:endParaRPr lang="ru-RU" sz="2500" dirty="0">
              <a:ln w="3175">
                <a:noFill/>
              </a:ln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7"/>
            <a:ext cx="3672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I. Вступление:</a:t>
            </a:r>
          </a:p>
          <a:p>
            <a:pPr>
              <a:buNone/>
            </a:pPr>
            <a:r>
              <a:rPr lang="ru-RU" dirty="0" smtClean="0"/>
              <a:t> а)Сообщение темы.</a:t>
            </a:r>
          </a:p>
          <a:p>
            <a:pPr>
              <a:buNone/>
            </a:pPr>
            <a:r>
              <a:rPr lang="ru-RU" dirty="0" smtClean="0"/>
              <a:t> б) Игра: «Пусть встанут те, кто…».</a:t>
            </a:r>
          </a:p>
          <a:p>
            <a:pPr>
              <a:buNone/>
            </a:pPr>
            <a:r>
              <a:rPr lang="ru-RU" dirty="0" smtClean="0"/>
              <a:t>II. Основная часть: </a:t>
            </a:r>
          </a:p>
          <a:p>
            <a:pPr>
              <a:buNone/>
            </a:pPr>
            <a:r>
              <a:rPr lang="ru-RU" dirty="0" smtClean="0"/>
              <a:t>а)Выступление воспитателя группы: «Капризы и упрямство в дошкольном возрасте»;</a:t>
            </a:r>
          </a:p>
          <a:p>
            <a:pPr>
              <a:buNone/>
            </a:pPr>
            <a:r>
              <a:rPr lang="ru-RU" dirty="0" smtClean="0"/>
              <a:t> б) Причины капризов и упрямства. Разбор ситуаций.</a:t>
            </a:r>
          </a:p>
          <a:p>
            <a:pPr>
              <a:buNone/>
            </a:pPr>
            <a:r>
              <a:rPr lang="ru-RU" dirty="0" smtClean="0"/>
              <a:t>III. Заключение.  </a:t>
            </a:r>
          </a:p>
          <a:p>
            <a:pPr>
              <a:buNone/>
            </a:pPr>
            <a:r>
              <a:rPr lang="ru-RU" dirty="0" smtClean="0"/>
              <a:t>а) Памятка «Как преодолеть капризы?».</a:t>
            </a:r>
          </a:p>
          <a:p>
            <a:pPr>
              <a:buNone/>
            </a:pPr>
            <a:r>
              <a:rPr lang="ru-RU" dirty="0" smtClean="0"/>
              <a:t>б) Тест для родителей «Я и мой ребёнок».</a:t>
            </a:r>
          </a:p>
          <a:p>
            <a:pPr>
              <a:buNone/>
            </a:pPr>
            <a:r>
              <a:rPr lang="ru-RU" dirty="0" smtClean="0"/>
              <a:t>в) Выводы-пожелания родителям по теме.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88640"/>
            <a:ext cx="33843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ln w="3175">
                  <a:noFill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pitchFamily="34" charset="0"/>
                <a:cs typeface="Times New Roman" pitchFamily="18" charset="0"/>
              </a:rPr>
              <a:t>Цель собрания.</a:t>
            </a:r>
            <a:endParaRPr lang="ru-RU" sz="2500" dirty="0">
              <a:ln w="3175">
                <a:noFill/>
              </a:ln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412776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Помочь родителям определить причины капризов и упрямства детей.</a:t>
            </a:r>
            <a:endParaRPr lang="ru-RU" dirty="0" smtClean="0">
              <a:latin typeface="Times New Roman" pitchFamily="18" charset="0"/>
              <a:ea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Формировать у родителей умение предупреждать и преодолевать их.</a:t>
            </a:r>
            <a:endParaRPr lang="ru-RU" dirty="0" smtClean="0">
              <a:latin typeface="Times New Roman" pitchFamily="18" charset="0"/>
              <a:ea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Развивать навыки общения родителей с ребенком.</a:t>
            </a: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омб 10"/>
          <p:cNvSpPr/>
          <p:nvPr/>
        </p:nvSpPr>
        <p:spPr>
          <a:xfrm>
            <a:off x="3419872" y="2636912"/>
            <a:ext cx="1706488" cy="914400"/>
          </a:xfrm>
          <a:prstGeom prst="diamond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836712"/>
            <a:ext cx="1975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Сообщение темы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48478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Заинтересовать родителей  проблемами появления капризов и упрямства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2924944"/>
            <a:ext cx="1462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2492896"/>
            <a:ext cx="3419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Обсуждение</a:t>
            </a:r>
            <a:r>
              <a:rPr lang="ru-RU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ситуаций </a:t>
            </a:r>
          </a:p>
          <a:p>
            <a:r>
              <a:rPr lang="ru-RU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Необходимо выработать единые требования к ребенку у всех членов семьи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627784" y="4005064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Памятки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lvl="0"/>
            <a:r>
              <a:rPr lang="ru-RU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Помочь родителям определить причины капризов и упрямства детей.</a:t>
            </a:r>
            <a:endParaRPr lang="ru-RU" dirty="0" smtClean="0">
              <a:latin typeface="Times New Roman" pitchFamily="18" charset="0"/>
              <a:ea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860032" y="2996952"/>
            <a:ext cx="3312368" cy="1080120"/>
          </a:xfrm>
          <a:prstGeom prst="triangle">
            <a:avLst>
              <a:gd name="adj" fmla="val 47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2780928"/>
            <a:ext cx="2411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/>
              <a:t>психологически настроить на работу</a:t>
            </a:r>
            <a:endParaRPr lang="ru-RU" dirty="0" smtClean="0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492896"/>
            <a:ext cx="3623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Игра: «Пусть встанут те, кто…».</a:t>
            </a:r>
            <a:endParaRPr lang="ru-RU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188640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Основная</a:t>
            </a:r>
            <a:r>
              <a:rPr lang="ru-RU" sz="35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часть</a:t>
            </a:r>
            <a:endParaRPr lang="ru-RU" sz="3500" b="1" dirty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844824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Упрямство и капризы — проявление трудностей социализации. Под социализацией понимается то, как ребенок овладевает определенными способами поведения, усваивает установленные нормы, взаимодействует с окружающими.</a:t>
            </a:r>
            <a:br>
              <a:rPr lang="ru-RU" dirty="0" smtClean="0"/>
            </a:br>
            <a:r>
              <a:rPr lang="ru-RU" dirty="0" smtClean="0"/>
              <a:t>Капризы — бурные проявления гнева и злости. Чаще они свойственны детям, которые не знают, как достичь своей цели иначе, чем нытьем. Как правило, такой ребенок беспомощен и зависим от взрослых.</a:t>
            </a:r>
            <a:br>
              <a:rPr lang="ru-RU" dirty="0" smtClean="0"/>
            </a:br>
            <a:r>
              <a:rPr lang="ru-RU" dirty="0" smtClean="0"/>
              <a:t>Упрямство — способ настоять на своем, первая попытка самоутверждения. Такой ребенок проявляет упрямство только в ответ на поведение или требования родителей.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827584" y="1065366"/>
            <a:ext cx="74168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solidFill>
                  <a:srgbClr val="7030A0"/>
                </a:solidFill>
              </a:rPr>
              <a:t>«Капризы и упрямство в дошкольном возрасте»</a:t>
            </a:r>
            <a:endParaRPr lang="ru-RU" sz="25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12879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«Какой </a:t>
            </a:r>
            <a:r>
              <a:rPr lang="ru-RU" dirty="0" smtClean="0">
                <a:solidFill>
                  <a:srgbClr val="7030A0"/>
                </a:solidFill>
              </a:rPr>
              <a:t>он мой ребенок</a:t>
            </a:r>
            <a:r>
              <a:rPr lang="ru-RU" dirty="0" smtClean="0">
                <a:solidFill>
                  <a:srgbClr val="7030A0"/>
                </a:solidFill>
              </a:rPr>
              <a:t>».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Цель</a:t>
            </a:r>
            <a:r>
              <a:rPr lang="ru-RU" dirty="0" smtClean="0"/>
              <a:t> </a:t>
            </a:r>
            <a:r>
              <a:rPr lang="ru-RU" dirty="0" smtClean="0"/>
              <a:t>игры определить, каким видят своего ребенка родители.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Обвести контур руки на листе бумаги. </a:t>
            </a:r>
            <a:br>
              <a:rPr lang="ru-RU" dirty="0" smtClean="0"/>
            </a:br>
            <a:r>
              <a:rPr lang="ru-RU" dirty="0" smtClean="0"/>
              <a:t>2. На изображении каждого пальца написать по букве имени своего ребёнка (Если имя длинное, то можно использовать уменьшительно-ласкательную форму или обвести вторую руку). </a:t>
            </a:r>
            <a:br>
              <a:rPr lang="ru-RU" dirty="0" smtClean="0"/>
            </a:br>
            <a:r>
              <a:rPr lang="ru-RU" dirty="0" smtClean="0"/>
              <a:t>3. Расшифровать буквы, написать лучшие качества характера своего ребёнка, начинающиеся на эту букву. </a:t>
            </a:r>
            <a:br>
              <a:rPr lang="ru-RU" dirty="0" smtClean="0"/>
            </a:br>
            <a:r>
              <a:rPr lang="ru-RU" dirty="0" smtClean="0"/>
              <a:t>4. В центре ладони изобразить символ, кем ребёнок является в семье. </a:t>
            </a:r>
            <a:br>
              <a:rPr lang="ru-RU" dirty="0" smtClean="0"/>
            </a:br>
            <a:r>
              <a:rPr lang="ru-RU" dirty="0" smtClean="0"/>
              <a:t>После выполнения задания предлагается поделиться впечатлениями, рассказать о своей работе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 smtClean="0"/>
              <a:t>выполнения задания предлагается поделиться впечатлениями, рассказать о своей работе.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60648"/>
            <a:ext cx="3960440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5000" b="1" dirty="0" smtClean="0">
                <a:ln w="3175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5000" dirty="0">
              <a:ln w="3175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772816"/>
            <a:ext cx="69127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целом же для искоренения и упрямства, и         капризов необходимо осознанное изменение    поведения взрослых, так как корни этих качеств лежат не в ребёнке, а в родителях. Искать     источник капризов и упрямства только в ребёнке бесполезно.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360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Deafult User</cp:lastModifiedBy>
  <cp:revision>12</cp:revision>
  <dcterms:created xsi:type="dcterms:W3CDTF">2015-10-10T15:12:49Z</dcterms:created>
  <dcterms:modified xsi:type="dcterms:W3CDTF">2015-10-12T13:20:04Z</dcterms:modified>
</cp:coreProperties>
</file>